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2" r:id="rId3"/>
    <p:sldId id="264" r:id="rId4"/>
    <p:sldId id="293" r:id="rId5"/>
    <p:sldId id="295" r:id="rId6"/>
    <p:sldId id="296" r:id="rId7"/>
    <p:sldId id="294" r:id="rId8"/>
    <p:sldId id="266" r:id="rId9"/>
    <p:sldId id="290" r:id="rId10"/>
    <p:sldId id="291" r:id="rId11"/>
    <p:sldId id="265" r:id="rId12"/>
    <p:sldId id="262" r:id="rId13"/>
    <p:sldId id="257" r:id="rId14"/>
    <p:sldId id="267" r:id="rId15"/>
    <p:sldId id="268" r:id="rId16"/>
    <p:sldId id="263" r:id="rId17"/>
    <p:sldId id="260" r:id="rId18"/>
    <p:sldId id="258" r:id="rId19"/>
    <p:sldId id="259" r:id="rId20"/>
    <p:sldId id="261" r:id="rId21"/>
    <p:sldId id="269" r:id="rId22"/>
    <p:sldId id="270" r:id="rId23"/>
    <p:sldId id="271" r:id="rId24"/>
    <p:sldId id="276" r:id="rId25"/>
    <p:sldId id="277" r:id="rId26"/>
    <p:sldId id="278" r:id="rId27"/>
    <p:sldId id="282" r:id="rId28"/>
    <p:sldId id="281" r:id="rId29"/>
    <p:sldId id="283" r:id="rId30"/>
    <p:sldId id="284" r:id="rId31"/>
    <p:sldId id="286" r:id="rId32"/>
    <p:sldId id="287" r:id="rId33"/>
    <p:sldId id="285" r:id="rId34"/>
    <p:sldId id="288" r:id="rId35"/>
    <p:sldId id="289" r:id="rId36"/>
    <p:sldId id="279" r:id="rId37"/>
    <p:sldId id="280" r:id="rId3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74"/>
    <p:restoredTop sz="94719"/>
  </p:normalViewPr>
  <p:slideViewPr>
    <p:cSldViewPr snapToGrid="0" snapToObjects="1">
      <p:cViewPr varScale="1">
        <p:scale>
          <a:sx n="148" d="100"/>
          <a:sy n="148" d="100"/>
        </p:scale>
        <p:origin x="3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C992D-6DDD-4DAB-BA6A-3AA57B02FC6E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12560-8ACE-4C0D-93C8-DFD97DC615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00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96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0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12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F12560-8ACE-4C0D-93C8-DFD97DC6158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64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301F-EAED-6E45-8FAE-623386B38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A65B8-0B10-914F-8F03-21569E026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E9C0-14D4-5640-8772-1EBD073B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0A986-5525-2E4F-918F-18D48770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8827-1B48-DE41-9C0A-B725EF03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80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6032-BDC1-D94E-8378-E04C9960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E8621-5BBB-BE4A-87B7-EE31725A2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0444B-6B8E-684E-82EE-A3CFF051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B098-754D-A943-821B-15DF2069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A98C6-33FD-174E-A5DA-C98CEC49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3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EF113-6E91-AB4E-9BFE-813F6AAEA8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0CF8D-78CF-F947-A2D0-47344AE04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5CEAE-E750-B54B-AA00-F93A0498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DCCB-04E8-7144-9CA7-5DCAD212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8755D-6BC8-5A40-9E75-E324A98AE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25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C2A-96B5-9743-B678-9F07FC3E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2349-66EB-194C-990F-8B63FF622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B17C-1F2B-AE46-AE71-81342EC8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3E19F-A4A8-FE47-BC30-9C7622DD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CC6C3-52DD-6E4D-8C0F-DF958EB1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7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256-A6B7-AE42-92F3-1A5BB298B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71CA1-B1BA-4746-9C9C-C7E0518F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C6E57-4ACC-DA44-812F-C44F2C42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F2AC7-2968-5147-9839-9C10A5FF2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8CBD-B6B0-9E45-9335-858A0F1B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0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77770-220C-D64B-94D3-5BB38DA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5F34-CCF8-AD49-A298-539CE474B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3CC22-A056-2F41-AB48-76AB58A2E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D6F1E-5C28-1241-9C38-3A390BAB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B3BA9-FD5B-8B42-9581-927625DA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8D266-E594-C147-A979-9BEC736E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81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487-5C81-0D49-ABDF-0749DD21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76F7-C208-7447-94BA-B95D7D7FC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DD489-A114-464E-8227-350EA426F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BF060-ADF5-9D4F-887E-C79B33FC9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7549-9A78-5B4F-AED5-3B6F5EE53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5DF69-9AB7-FC4C-9DED-84C7C01A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1ACEA-2960-0C43-B2C4-AA82B159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A4BA8-B411-5C4D-A7ED-B3A8F35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75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F2719-470F-5F41-ADDA-68AFEC9B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6B7A4-FD1A-1845-B2A7-62A3EDF5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1B51-2099-4348-9234-94EE1BEB2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1532E-A7F1-FF4F-A485-2A257BA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2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F533A-2D29-0C46-8D10-1CDAC2B00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94D1C-CAB7-2840-B7AC-474C2FC5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C14B8-24E1-C14F-BFA5-7156A079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815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8564-603A-B84F-B13C-651E12DC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F7F2-AD88-0047-9AD6-33D1BE532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B38F6-E695-1E45-882F-A892D0248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858A8-266A-0E4E-BD8A-4952D7B47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4DA25-A715-5C4D-845F-DC966D44F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921C1-B274-A648-A70D-CBF11C2B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CDB5-7FC8-034E-B410-061AC67E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BF61A-010E-EE4E-8880-43FF2A783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2D325-2EE8-194B-8335-3D8F5ACFA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2778C-E831-2F4F-86B1-C53FD9E6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E61-9882-AA47-8539-09A65845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69BB-09D7-724C-AF72-214242BE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15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5273D7-9CC0-FE42-93B8-8E4143D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A7145-55A0-E945-B532-EF6796683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C8B45-82FF-3B41-8F64-4DA844BB3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ACBA3-DE94-3A4B-86DC-964CCB2EA7AC}" type="datetimeFigureOut">
              <a:rPr lang="pt-BR" smtClean="0"/>
              <a:t>27/12/2020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EB89-3AB5-4548-BC1C-D2459CA22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C0FAC-E7A4-274A-B67C-0B1B9C561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AB02C-E052-5E45-8C7D-9A72BFAEE61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99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tiff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latest/docs/reference/config/networking/gatewa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stio.io/latest/docs/tasks/traffic-management/egress/egress-gateway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gateways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destination-rule/#DestinationRule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concepts/traffic-management/#virtual-services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latest/docs/reference/config/networking/service-entry/#ServiceEntry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.png"/><Relationship Id="rId21" Type="http://schemas.openxmlformats.org/officeDocument/2006/relationships/image" Target="../media/image91.svg"/><Relationship Id="rId42" Type="http://schemas.openxmlformats.org/officeDocument/2006/relationships/image" Target="../media/image112.png"/><Relationship Id="rId47" Type="http://schemas.openxmlformats.org/officeDocument/2006/relationships/image" Target="../media/image117.svg"/><Relationship Id="rId63" Type="http://schemas.openxmlformats.org/officeDocument/2006/relationships/image" Target="../media/image133.svg"/><Relationship Id="rId68" Type="http://schemas.openxmlformats.org/officeDocument/2006/relationships/image" Target="../media/image138.png"/><Relationship Id="rId84" Type="http://schemas.openxmlformats.org/officeDocument/2006/relationships/image" Target="../media/image152.png"/><Relationship Id="rId89" Type="http://schemas.openxmlformats.org/officeDocument/2006/relationships/image" Target="../media/image157.svg"/><Relationship Id="rId16" Type="http://schemas.openxmlformats.org/officeDocument/2006/relationships/image" Target="../media/image86.png"/><Relationship Id="rId11" Type="http://schemas.openxmlformats.org/officeDocument/2006/relationships/image" Target="../media/image81.svg"/><Relationship Id="rId32" Type="http://schemas.openxmlformats.org/officeDocument/2006/relationships/image" Target="../media/image102.png"/><Relationship Id="rId37" Type="http://schemas.openxmlformats.org/officeDocument/2006/relationships/image" Target="../media/image107.svg"/><Relationship Id="rId53" Type="http://schemas.openxmlformats.org/officeDocument/2006/relationships/image" Target="../media/image123.svg"/><Relationship Id="rId58" Type="http://schemas.openxmlformats.org/officeDocument/2006/relationships/image" Target="../media/image128.png"/><Relationship Id="rId74" Type="http://schemas.openxmlformats.org/officeDocument/2006/relationships/image" Target="../media/image144.png"/><Relationship Id="rId79" Type="http://schemas.openxmlformats.org/officeDocument/2006/relationships/image" Target="../media/image149.svg"/><Relationship Id="rId5" Type="http://schemas.openxmlformats.org/officeDocument/2006/relationships/image" Target="../media/image75.svg"/><Relationship Id="rId90" Type="http://schemas.openxmlformats.org/officeDocument/2006/relationships/image" Target="../media/image158.png"/><Relationship Id="rId95" Type="http://schemas.openxmlformats.org/officeDocument/2006/relationships/image" Target="../media/image163.svg"/><Relationship Id="rId22" Type="http://schemas.openxmlformats.org/officeDocument/2006/relationships/image" Target="../media/image92.png"/><Relationship Id="rId27" Type="http://schemas.openxmlformats.org/officeDocument/2006/relationships/image" Target="../media/image97.svg"/><Relationship Id="rId43" Type="http://schemas.openxmlformats.org/officeDocument/2006/relationships/image" Target="../media/image113.svg"/><Relationship Id="rId48" Type="http://schemas.openxmlformats.org/officeDocument/2006/relationships/image" Target="../media/image118.png"/><Relationship Id="rId64" Type="http://schemas.openxmlformats.org/officeDocument/2006/relationships/image" Target="../media/image134.png"/><Relationship Id="rId69" Type="http://schemas.openxmlformats.org/officeDocument/2006/relationships/image" Target="../media/image139.svg"/><Relationship Id="rId80" Type="http://schemas.openxmlformats.org/officeDocument/2006/relationships/image" Target="../media/image1.png"/><Relationship Id="rId85" Type="http://schemas.openxmlformats.org/officeDocument/2006/relationships/image" Target="../media/image153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5" Type="http://schemas.openxmlformats.org/officeDocument/2006/relationships/image" Target="../media/image95.svg"/><Relationship Id="rId33" Type="http://schemas.openxmlformats.org/officeDocument/2006/relationships/image" Target="../media/image103.svg"/><Relationship Id="rId38" Type="http://schemas.openxmlformats.org/officeDocument/2006/relationships/image" Target="../media/image108.png"/><Relationship Id="rId46" Type="http://schemas.openxmlformats.org/officeDocument/2006/relationships/image" Target="../media/image116.png"/><Relationship Id="rId59" Type="http://schemas.openxmlformats.org/officeDocument/2006/relationships/image" Target="../media/image129.svg"/><Relationship Id="rId67" Type="http://schemas.openxmlformats.org/officeDocument/2006/relationships/image" Target="../media/image137.svg"/><Relationship Id="rId20" Type="http://schemas.openxmlformats.org/officeDocument/2006/relationships/image" Target="../media/image90.png"/><Relationship Id="rId41" Type="http://schemas.openxmlformats.org/officeDocument/2006/relationships/image" Target="../media/image111.svg"/><Relationship Id="rId54" Type="http://schemas.openxmlformats.org/officeDocument/2006/relationships/image" Target="../media/image124.png"/><Relationship Id="rId62" Type="http://schemas.openxmlformats.org/officeDocument/2006/relationships/image" Target="../media/image132.png"/><Relationship Id="rId70" Type="http://schemas.openxmlformats.org/officeDocument/2006/relationships/image" Target="../media/image140.png"/><Relationship Id="rId75" Type="http://schemas.openxmlformats.org/officeDocument/2006/relationships/image" Target="../media/image145.svg"/><Relationship Id="rId83" Type="http://schemas.openxmlformats.org/officeDocument/2006/relationships/image" Target="../media/image151.svg"/><Relationship Id="rId88" Type="http://schemas.openxmlformats.org/officeDocument/2006/relationships/image" Target="../media/image156.png"/><Relationship Id="rId91" Type="http://schemas.openxmlformats.org/officeDocument/2006/relationships/image" Target="../media/image159.svg"/><Relationship Id="rId96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5" Type="http://schemas.openxmlformats.org/officeDocument/2006/relationships/image" Target="../media/image85.svg"/><Relationship Id="rId23" Type="http://schemas.openxmlformats.org/officeDocument/2006/relationships/image" Target="../media/image93.sv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49" Type="http://schemas.openxmlformats.org/officeDocument/2006/relationships/image" Target="../media/image119.svg"/><Relationship Id="rId57" Type="http://schemas.openxmlformats.org/officeDocument/2006/relationships/image" Target="../media/image127.svg"/><Relationship Id="rId10" Type="http://schemas.openxmlformats.org/officeDocument/2006/relationships/image" Target="../media/image80.png"/><Relationship Id="rId31" Type="http://schemas.openxmlformats.org/officeDocument/2006/relationships/image" Target="../media/image101.svg"/><Relationship Id="rId44" Type="http://schemas.openxmlformats.org/officeDocument/2006/relationships/image" Target="../media/image114.png"/><Relationship Id="rId52" Type="http://schemas.openxmlformats.org/officeDocument/2006/relationships/image" Target="../media/image122.png"/><Relationship Id="rId60" Type="http://schemas.openxmlformats.org/officeDocument/2006/relationships/image" Target="../media/image130.png"/><Relationship Id="rId65" Type="http://schemas.openxmlformats.org/officeDocument/2006/relationships/image" Target="../media/image135.svg"/><Relationship Id="rId73" Type="http://schemas.openxmlformats.org/officeDocument/2006/relationships/image" Target="../media/image143.svg"/><Relationship Id="rId78" Type="http://schemas.openxmlformats.org/officeDocument/2006/relationships/image" Target="../media/image148.png"/><Relationship Id="rId81" Type="http://schemas.openxmlformats.org/officeDocument/2006/relationships/image" Target="../media/image2.svg"/><Relationship Id="rId86" Type="http://schemas.openxmlformats.org/officeDocument/2006/relationships/image" Target="../media/image154.png"/><Relationship Id="rId94" Type="http://schemas.openxmlformats.org/officeDocument/2006/relationships/image" Target="../media/image162.png"/><Relationship Id="rId99" Type="http://schemas.openxmlformats.org/officeDocument/2006/relationships/image" Target="../media/image167.svg"/><Relationship Id="rId101" Type="http://schemas.openxmlformats.org/officeDocument/2006/relationships/image" Target="../media/image169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39" Type="http://schemas.openxmlformats.org/officeDocument/2006/relationships/image" Target="../media/image109.svg"/><Relationship Id="rId34" Type="http://schemas.openxmlformats.org/officeDocument/2006/relationships/image" Target="../media/image104.png"/><Relationship Id="rId50" Type="http://schemas.openxmlformats.org/officeDocument/2006/relationships/image" Target="../media/image120.png"/><Relationship Id="rId55" Type="http://schemas.openxmlformats.org/officeDocument/2006/relationships/image" Target="../media/image125.svg"/><Relationship Id="rId76" Type="http://schemas.openxmlformats.org/officeDocument/2006/relationships/image" Target="../media/image146.png"/><Relationship Id="rId97" Type="http://schemas.openxmlformats.org/officeDocument/2006/relationships/image" Target="../media/image165.svg"/><Relationship Id="rId7" Type="http://schemas.openxmlformats.org/officeDocument/2006/relationships/image" Target="../media/image77.svg"/><Relationship Id="rId71" Type="http://schemas.openxmlformats.org/officeDocument/2006/relationships/image" Target="../media/image141.svg"/><Relationship Id="rId92" Type="http://schemas.openxmlformats.org/officeDocument/2006/relationships/image" Target="../media/image160.png"/><Relationship Id="rId2" Type="http://schemas.openxmlformats.org/officeDocument/2006/relationships/image" Target="../media/image72.png"/><Relationship Id="rId29" Type="http://schemas.openxmlformats.org/officeDocument/2006/relationships/image" Target="../media/image99.svg"/><Relationship Id="rId24" Type="http://schemas.openxmlformats.org/officeDocument/2006/relationships/image" Target="../media/image94.png"/><Relationship Id="rId40" Type="http://schemas.openxmlformats.org/officeDocument/2006/relationships/image" Target="../media/image110.png"/><Relationship Id="rId45" Type="http://schemas.openxmlformats.org/officeDocument/2006/relationships/image" Target="../media/image115.svg"/><Relationship Id="rId66" Type="http://schemas.openxmlformats.org/officeDocument/2006/relationships/image" Target="../media/image136.png"/><Relationship Id="rId87" Type="http://schemas.openxmlformats.org/officeDocument/2006/relationships/image" Target="../media/image155.svg"/><Relationship Id="rId61" Type="http://schemas.openxmlformats.org/officeDocument/2006/relationships/image" Target="../media/image131.svg"/><Relationship Id="rId82" Type="http://schemas.openxmlformats.org/officeDocument/2006/relationships/image" Target="../media/image150.png"/><Relationship Id="rId19" Type="http://schemas.openxmlformats.org/officeDocument/2006/relationships/image" Target="../media/image89.svg"/><Relationship Id="rId14" Type="http://schemas.openxmlformats.org/officeDocument/2006/relationships/image" Target="../media/image84.png"/><Relationship Id="rId30" Type="http://schemas.openxmlformats.org/officeDocument/2006/relationships/image" Target="../media/image100.png"/><Relationship Id="rId35" Type="http://schemas.openxmlformats.org/officeDocument/2006/relationships/image" Target="../media/image105.svg"/><Relationship Id="rId56" Type="http://schemas.openxmlformats.org/officeDocument/2006/relationships/image" Target="../media/image126.png"/><Relationship Id="rId77" Type="http://schemas.openxmlformats.org/officeDocument/2006/relationships/image" Target="../media/image147.svg"/><Relationship Id="rId100" Type="http://schemas.openxmlformats.org/officeDocument/2006/relationships/image" Target="../media/image168.png"/><Relationship Id="rId8" Type="http://schemas.openxmlformats.org/officeDocument/2006/relationships/image" Target="../media/image78.png"/><Relationship Id="rId51" Type="http://schemas.openxmlformats.org/officeDocument/2006/relationships/image" Target="../media/image121.svg"/><Relationship Id="rId72" Type="http://schemas.openxmlformats.org/officeDocument/2006/relationships/image" Target="../media/image142.png"/><Relationship Id="rId93" Type="http://schemas.openxmlformats.org/officeDocument/2006/relationships/image" Target="../media/image161.svg"/><Relationship Id="rId98" Type="http://schemas.openxmlformats.org/officeDocument/2006/relationships/image" Target="../media/image166.png"/><Relationship Id="rId3" Type="http://schemas.openxmlformats.org/officeDocument/2006/relationships/image" Target="../media/image73.sv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0.png"/><Relationship Id="rId21" Type="http://schemas.openxmlformats.org/officeDocument/2006/relationships/image" Target="../media/image189.svg"/><Relationship Id="rId42" Type="http://schemas.openxmlformats.org/officeDocument/2006/relationships/image" Target="../media/image206.png"/><Relationship Id="rId47" Type="http://schemas.openxmlformats.org/officeDocument/2006/relationships/image" Target="../media/image211.svg"/><Relationship Id="rId63" Type="http://schemas.openxmlformats.org/officeDocument/2006/relationships/image" Target="../media/image219.svg"/><Relationship Id="rId68" Type="http://schemas.openxmlformats.org/officeDocument/2006/relationships/image" Target="../media/image224.png"/><Relationship Id="rId84" Type="http://schemas.openxmlformats.org/officeDocument/2006/relationships/image" Target="../media/image240.png"/><Relationship Id="rId89" Type="http://schemas.openxmlformats.org/officeDocument/2006/relationships/image" Target="../media/image245.svg"/><Relationship Id="rId16" Type="http://schemas.openxmlformats.org/officeDocument/2006/relationships/image" Target="../media/image184.png"/><Relationship Id="rId11" Type="http://schemas.openxmlformats.org/officeDocument/2006/relationships/image" Target="../media/image179.svg"/><Relationship Id="rId32" Type="http://schemas.openxmlformats.org/officeDocument/2006/relationships/image" Target="../media/image196.png"/><Relationship Id="rId37" Type="http://schemas.openxmlformats.org/officeDocument/2006/relationships/image" Target="../media/image201.svg"/><Relationship Id="rId53" Type="http://schemas.openxmlformats.org/officeDocument/2006/relationships/image" Target="../media/image157.svg"/><Relationship Id="rId58" Type="http://schemas.openxmlformats.org/officeDocument/2006/relationships/image" Target="../media/image166.png"/><Relationship Id="rId74" Type="http://schemas.openxmlformats.org/officeDocument/2006/relationships/image" Target="../media/image230.png"/><Relationship Id="rId79" Type="http://schemas.openxmlformats.org/officeDocument/2006/relationships/image" Target="../media/image235.svg"/><Relationship Id="rId5" Type="http://schemas.openxmlformats.org/officeDocument/2006/relationships/image" Target="../media/image173.svg"/><Relationship Id="rId90" Type="http://schemas.openxmlformats.org/officeDocument/2006/relationships/image" Target="../media/image246.png"/><Relationship Id="rId95" Type="http://schemas.openxmlformats.org/officeDocument/2006/relationships/image" Target="../media/image250.svg"/><Relationship Id="rId22" Type="http://schemas.openxmlformats.org/officeDocument/2006/relationships/image" Target="../media/image116.png"/><Relationship Id="rId27" Type="http://schemas.openxmlformats.org/officeDocument/2006/relationships/image" Target="../media/image191.svg"/><Relationship Id="rId43" Type="http://schemas.openxmlformats.org/officeDocument/2006/relationships/image" Target="../media/image207.svg"/><Relationship Id="rId48" Type="http://schemas.openxmlformats.org/officeDocument/2006/relationships/image" Target="../media/image212.png"/><Relationship Id="rId64" Type="http://schemas.openxmlformats.org/officeDocument/2006/relationships/image" Target="../media/image220.png"/><Relationship Id="rId69" Type="http://schemas.openxmlformats.org/officeDocument/2006/relationships/image" Target="../media/image225.svg"/><Relationship Id="rId80" Type="http://schemas.openxmlformats.org/officeDocument/2006/relationships/image" Target="../media/image236.png"/><Relationship Id="rId85" Type="http://schemas.openxmlformats.org/officeDocument/2006/relationships/image" Target="../media/image241.svg"/><Relationship Id="rId12" Type="http://schemas.openxmlformats.org/officeDocument/2006/relationships/image" Target="../media/image180.png"/><Relationship Id="rId17" Type="http://schemas.openxmlformats.org/officeDocument/2006/relationships/image" Target="../media/image185.svg"/><Relationship Id="rId25" Type="http://schemas.openxmlformats.org/officeDocument/2006/relationships/image" Target="../media/image119.svg"/><Relationship Id="rId33" Type="http://schemas.openxmlformats.org/officeDocument/2006/relationships/image" Target="../media/image197.svg"/><Relationship Id="rId38" Type="http://schemas.openxmlformats.org/officeDocument/2006/relationships/image" Target="../media/image202.png"/><Relationship Id="rId46" Type="http://schemas.openxmlformats.org/officeDocument/2006/relationships/image" Target="../media/image210.png"/><Relationship Id="rId59" Type="http://schemas.openxmlformats.org/officeDocument/2006/relationships/image" Target="../media/image167.svg"/><Relationship Id="rId67" Type="http://schemas.openxmlformats.org/officeDocument/2006/relationships/image" Target="../media/image223.svg"/><Relationship Id="rId20" Type="http://schemas.openxmlformats.org/officeDocument/2006/relationships/image" Target="../media/image188.png"/><Relationship Id="rId41" Type="http://schemas.openxmlformats.org/officeDocument/2006/relationships/image" Target="../media/image205.svg"/><Relationship Id="rId54" Type="http://schemas.openxmlformats.org/officeDocument/2006/relationships/image" Target="../media/image214.png"/><Relationship Id="rId62" Type="http://schemas.openxmlformats.org/officeDocument/2006/relationships/image" Target="../media/image218.png"/><Relationship Id="rId70" Type="http://schemas.openxmlformats.org/officeDocument/2006/relationships/image" Target="../media/image226.png"/><Relationship Id="rId75" Type="http://schemas.openxmlformats.org/officeDocument/2006/relationships/image" Target="../media/image231.svg"/><Relationship Id="rId83" Type="http://schemas.openxmlformats.org/officeDocument/2006/relationships/image" Target="../media/image239.svg"/><Relationship Id="rId88" Type="http://schemas.openxmlformats.org/officeDocument/2006/relationships/image" Target="../media/image244.png"/><Relationship Id="rId91" Type="http://schemas.openxmlformats.org/officeDocument/2006/relationships/image" Target="../media/image247.svg"/><Relationship Id="rId96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5" Type="http://schemas.openxmlformats.org/officeDocument/2006/relationships/image" Target="../media/image183.svg"/><Relationship Id="rId23" Type="http://schemas.openxmlformats.org/officeDocument/2006/relationships/image" Target="../media/image117.sv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49" Type="http://schemas.openxmlformats.org/officeDocument/2006/relationships/image" Target="../media/image213.svg"/><Relationship Id="rId57" Type="http://schemas.openxmlformats.org/officeDocument/2006/relationships/image" Target="../media/image217.svg"/><Relationship Id="rId10" Type="http://schemas.openxmlformats.org/officeDocument/2006/relationships/image" Target="../media/image178.png"/><Relationship Id="rId31" Type="http://schemas.openxmlformats.org/officeDocument/2006/relationships/image" Target="../media/image195.svg"/><Relationship Id="rId44" Type="http://schemas.openxmlformats.org/officeDocument/2006/relationships/image" Target="../media/image208.png"/><Relationship Id="rId52" Type="http://schemas.openxmlformats.org/officeDocument/2006/relationships/image" Target="../media/image156.png"/><Relationship Id="rId60" Type="http://schemas.openxmlformats.org/officeDocument/2006/relationships/image" Target="../media/image168.png"/><Relationship Id="rId65" Type="http://schemas.openxmlformats.org/officeDocument/2006/relationships/image" Target="../media/image221.svg"/><Relationship Id="rId73" Type="http://schemas.openxmlformats.org/officeDocument/2006/relationships/image" Target="../media/image229.svg"/><Relationship Id="rId78" Type="http://schemas.openxmlformats.org/officeDocument/2006/relationships/image" Target="../media/image234.png"/><Relationship Id="rId81" Type="http://schemas.openxmlformats.org/officeDocument/2006/relationships/image" Target="../media/image237.svg"/><Relationship Id="rId86" Type="http://schemas.openxmlformats.org/officeDocument/2006/relationships/image" Target="../media/image242.png"/><Relationship Id="rId94" Type="http://schemas.openxmlformats.org/officeDocument/2006/relationships/image" Target="../media/image249.png"/><Relationship Id="rId99" Type="http://schemas.openxmlformats.org/officeDocument/2006/relationships/image" Target="../media/image254.svg"/><Relationship Id="rId101" Type="http://schemas.openxmlformats.org/officeDocument/2006/relationships/image" Target="../media/image256.svg"/><Relationship Id="rId4" Type="http://schemas.openxmlformats.org/officeDocument/2006/relationships/image" Target="../media/image172.png"/><Relationship Id="rId9" Type="http://schemas.openxmlformats.org/officeDocument/2006/relationships/image" Target="../media/image177.svg"/><Relationship Id="rId13" Type="http://schemas.openxmlformats.org/officeDocument/2006/relationships/image" Target="../media/image181.svg"/><Relationship Id="rId18" Type="http://schemas.openxmlformats.org/officeDocument/2006/relationships/image" Target="../media/image186.png"/><Relationship Id="rId39" Type="http://schemas.openxmlformats.org/officeDocument/2006/relationships/image" Target="../media/image203.svg"/><Relationship Id="rId34" Type="http://schemas.openxmlformats.org/officeDocument/2006/relationships/image" Target="../media/image198.png"/><Relationship Id="rId50" Type="http://schemas.openxmlformats.org/officeDocument/2006/relationships/image" Target="../media/image154.png"/><Relationship Id="rId55" Type="http://schemas.openxmlformats.org/officeDocument/2006/relationships/image" Target="../media/image215.svg"/><Relationship Id="rId76" Type="http://schemas.openxmlformats.org/officeDocument/2006/relationships/image" Target="../media/image232.png"/><Relationship Id="rId97" Type="http://schemas.openxmlformats.org/officeDocument/2006/relationships/image" Target="../media/image252.svg"/><Relationship Id="rId7" Type="http://schemas.openxmlformats.org/officeDocument/2006/relationships/image" Target="../media/image175.svg"/><Relationship Id="rId71" Type="http://schemas.openxmlformats.org/officeDocument/2006/relationships/image" Target="../media/image227.svg"/><Relationship Id="rId92" Type="http://schemas.openxmlformats.org/officeDocument/2006/relationships/image" Target="../media/image248.png"/><Relationship Id="rId2" Type="http://schemas.openxmlformats.org/officeDocument/2006/relationships/image" Target="../media/image170.png"/><Relationship Id="rId29" Type="http://schemas.openxmlformats.org/officeDocument/2006/relationships/image" Target="../media/image193.svg"/><Relationship Id="rId24" Type="http://schemas.openxmlformats.org/officeDocument/2006/relationships/image" Target="../media/image118.png"/><Relationship Id="rId40" Type="http://schemas.openxmlformats.org/officeDocument/2006/relationships/image" Target="../media/image204.png"/><Relationship Id="rId45" Type="http://schemas.openxmlformats.org/officeDocument/2006/relationships/image" Target="../media/image209.svg"/><Relationship Id="rId66" Type="http://schemas.openxmlformats.org/officeDocument/2006/relationships/image" Target="../media/image222.png"/><Relationship Id="rId87" Type="http://schemas.openxmlformats.org/officeDocument/2006/relationships/image" Target="../media/image243.svg"/><Relationship Id="rId61" Type="http://schemas.openxmlformats.org/officeDocument/2006/relationships/image" Target="../media/image169.svg"/><Relationship Id="rId82" Type="http://schemas.openxmlformats.org/officeDocument/2006/relationships/image" Target="../media/image238.png"/><Relationship Id="rId19" Type="http://schemas.openxmlformats.org/officeDocument/2006/relationships/image" Target="../media/image187.svg"/><Relationship Id="rId14" Type="http://schemas.openxmlformats.org/officeDocument/2006/relationships/image" Target="../media/image182.png"/><Relationship Id="rId30" Type="http://schemas.openxmlformats.org/officeDocument/2006/relationships/image" Target="../media/image194.png"/><Relationship Id="rId35" Type="http://schemas.openxmlformats.org/officeDocument/2006/relationships/image" Target="../media/image199.svg"/><Relationship Id="rId56" Type="http://schemas.openxmlformats.org/officeDocument/2006/relationships/image" Target="../media/image216.png"/><Relationship Id="rId77" Type="http://schemas.openxmlformats.org/officeDocument/2006/relationships/image" Target="../media/image233.svg"/><Relationship Id="rId100" Type="http://schemas.openxmlformats.org/officeDocument/2006/relationships/image" Target="../media/image255.png"/><Relationship Id="rId8" Type="http://schemas.openxmlformats.org/officeDocument/2006/relationships/image" Target="../media/image176.png"/><Relationship Id="rId51" Type="http://schemas.openxmlformats.org/officeDocument/2006/relationships/image" Target="../media/image155.svg"/><Relationship Id="rId72" Type="http://schemas.openxmlformats.org/officeDocument/2006/relationships/image" Target="../media/image228.png"/><Relationship Id="rId93" Type="http://schemas.openxmlformats.org/officeDocument/2006/relationships/image" Target="../media/image4.svg"/><Relationship Id="rId98" Type="http://schemas.openxmlformats.org/officeDocument/2006/relationships/image" Target="../media/image253.png"/><Relationship Id="rId3" Type="http://schemas.openxmlformats.org/officeDocument/2006/relationships/image" Target="../media/image171.sv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1.png"/><Relationship Id="rId21" Type="http://schemas.openxmlformats.org/officeDocument/2006/relationships/image" Target="../media/image276.svg"/><Relationship Id="rId42" Type="http://schemas.openxmlformats.org/officeDocument/2006/relationships/image" Target="../media/image296.png"/><Relationship Id="rId47" Type="http://schemas.openxmlformats.org/officeDocument/2006/relationships/image" Target="../media/image27.svg"/><Relationship Id="rId63" Type="http://schemas.openxmlformats.org/officeDocument/2006/relationships/image" Target="../media/image313.svg"/><Relationship Id="rId68" Type="http://schemas.openxmlformats.org/officeDocument/2006/relationships/image" Target="../media/image318.png"/><Relationship Id="rId16" Type="http://schemas.openxmlformats.org/officeDocument/2006/relationships/image" Target="../media/image271.png"/><Relationship Id="rId11" Type="http://schemas.openxmlformats.org/officeDocument/2006/relationships/image" Target="../media/image266.svg"/><Relationship Id="rId24" Type="http://schemas.openxmlformats.org/officeDocument/2006/relationships/image" Target="../media/image279.png"/><Relationship Id="rId32" Type="http://schemas.openxmlformats.org/officeDocument/2006/relationships/image" Target="../media/image287.png"/><Relationship Id="rId37" Type="http://schemas.openxmlformats.org/officeDocument/2006/relationships/image" Target="../media/image292.svg"/><Relationship Id="rId40" Type="http://schemas.openxmlformats.org/officeDocument/2006/relationships/image" Target="../media/image295.png"/><Relationship Id="rId45" Type="http://schemas.openxmlformats.org/officeDocument/2006/relationships/image" Target="../media/image299.svg"/><Relationship Id="rId53" Type="http://schemas.openxmlformats.org/officeDocument/2006/relationships/image" Target="../media/image303.svg"/><Relationship Id="rId58" Type="http://schemas.openxmlformats.org/officeDocument/2006/relationships/image" Target="../media/image308.png"/><Relationship Id="rId66" Type="http://schemas.openxmlformats.org/officeDocument/2006/relationships/image" Target="../media/image316.png"/><Relationship Id="rId74" Type="http://schemas.openxmlformats.org/officeDocument/2006/relationships/image" Target="../media/image324.png"/><Relationship Id="rId79" Type="http://schemas.openxmlformats.org/officeDocument/2006/relationships/image" Target="../media/image326.svg"/><Relationship Id="rId5" Type="http://schemas.openxmlformats.org/officeDocument/2006/relationships/image" Target="../media/image260.svg"/><Relationship Id="rId61" Type="http://schemas.openxmlformats.org/officeDocument/2006/relationships/image" Target="../media/image311.svg"/><Relationship Id="rId19" Type="http://schemas.openxmlformats.org/officeDocument/2006/relationships/image" Target="../media/image274.svg"/><Relationship Id="rId14" Type="http://schemas.openxmlformats.org/officeDocument/2006/relationships/image" Target="../media/image269.png"/><Relationship Id="rId22" Type="http://schemas.openxmlformats.org/officeDocument/2006/relationships/image" Target="../media/image277.png"/><Relationship Id="rId27" Type="http://schemas.openxmlformats.org/officeDocument/2006/relationships/image" Target="../media/image282.svg"/><Relationship Id="rId30" Type="http://schemas.openxmlformats.org/officeDocument/2006/relationships/image" Target="../media/image285.png"/><Relationship Id="rId35" Type="http://schemas.openxmlformats.org/officeDocument/2006/relationships/image" Target="../media/image290.svg"/><Relationship Id="rId43" Type="http://schemas.openxmlformats.org/officeDocument/2006/relationships/image" Target="../media/image297.svg"/><Relationship Id="rId48" Type="http://schemas.openxmlformats.org/officeDocument/2006/relationships/image" Target="../media/image24.png"/><Relationship Id="rId56" Type="http://schemas.openxmlformats.org/officeDocument/2006/relationships/image" Target="../media/image306.png"/><Relationship Id="rId64" Type="http://schemas.openxmlformats.org/officeDocument/2006/relationships/image" Target="../media/image314.png"/><Relationship Id="rId69" Type="http://schemas.openxmlformats.org/officeDocument/2006/relationships/image" Target="../media/image319.svg"/><Relationship Id="rId77" Type="http://schemas.openxmlformats.org/officeDocument/2006/relationships/image" Target="../media/image8.svg"/><Relationship Id="rId8" Type="http://schemas.openxmlformats.org/officeDocument/2006/relationships/image" Target="../media/image263.png"/><Relationship Id="rId51" Type="http://schemas.openxmlformats.org/officeDocument/2006/relationships/image" Target="../media/image301.svg"/><Relationship Id="rId72" Type="http://schemas.openxmlformats.org/officeDocument/2006/relationships/image" Target="../media/image322.png"/><Relationship Id="rId3" Type="http://schemas.openxmlformats.org/officeDocument/2006/relationships/image" Target="../media/image258.svg"/><Relationship Id="rId12" Type="http://schemas.openxmlformats.org/officeDocument/2006/relationships/image" Target="../media/image267.png"/><Relationship Id="rId17" Type="http://schemas.openxmlformats.org/officeDocument/2006/relationships/image" Target="../media/image272.svg"/><Relationship Id="rId25" Type="http://schemas.openxmlformats.org/officeDocument/2006/relationships/image" Target="../media/image280.svg"/><Relationship Id="rId33" Type="http://schemas.openxmlformats.org/officeDocument/2006/relationships/image" Target="../media/image288.svg"/><Relationship Id="rId38" Type="http://schemas.openxmlformats.org/officeDocument/2006/relationships/image" Target="../media/image293.png"/><Relationship Id="rId46" Type="http://schemas.openxmlformats.org/officeDocument/2006/relationships/image" Target="../media/image26.png"/><Relationship Id="rId59" Type="http://schemas.openxmlformats.org/officeDocument/2006/relationships/image" Target="../media/image309.svg"/><Relationship Id="rId67" Type="http://schemas.openxmlformats.org/officeDocument/2006/relationships/image" Target="../media/image317.png"/><Relationship Id="rId20" Type="http://schemas.openxmlformats.org/officeDocument/2006/relationships/image" Target="../media/image275.png"/><Relationship Id="rId41" Type="http://schemas.openxmlformats.org/officeDocument/2006/relationships/image" Target="../media/image59.svg"/><Relationship Id="rId54" Type="http://schemas.openxmlformats.org/officeDocument/2006/relationships/image" Target="../media/image304.png"/><Relationship Id="rId62" Type="http://schemas.openxmlformats.org/officeDocument/2006/relationships/image" Target="../media/image312.png"/><Relationship Id="rId70" Type="http://schemas.openxmlformats.org/officeDocument/2006/relationships/image" Target="../media/image320.png"/><Relationship Id="rId75" Type="http://schemas.openxmlformats.org/officeDocument/2006/relationships/image" Target="../media/image3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15" Type="http://schemas.openxmlformats.org/officeDocument/2006/relationships/image" Target="../media/image270.svg"/><Relationship Id="rId23" Type="http://schemas.openxmlformats.org/officeDocument/2006/relationships/image" Target="../media/image278.svg"/><Relationship Id="rId28" Type="http://schemas.openxmlformats.org/officeDocument/2006/relationships/image" Target="../media/image283.png"/><Relationship Id="rId36" Type="http://schemas.openxmlformats.org/officeDocument/2006/relationships/image" Target="../media/image291.png"/><Relationship Id="rId49" Type="http://schemas.openxmlformats.org/officeDocument/2006/relationships/image" Target="../media/image25.svg"/><Relationship Id="rId57" Type="http://schemas.openxmlformats.org/officeDocument/2006/relationships/image" Target="../media/image307.svg"/><Relationship Id="rId10" Type="http://schemas.openxmlformats.org/officeDocument/2006/relationships/image" Target="../media/image265.png"/><Relationship Id="rId31" Type="http://schemas.openxmlformats.org/officeDocument/2006/relationships/image" Target="../media/image286.svg"/><Relationship Id="rId44" Type="http://schemas.openxmlformats.org/officeDocument/2006/relationships/image" Target="../media/image298.png"/><Relationship Id="rId52" Type="http://schemas.openxmlformats.org/officeDocument/2006/relationships/image" Target="../media/image302.png"/><Relationship Id="rId60" Type="http://schemas.openxmlformats.org/officeDocument/2006/relationships/image" Target="../media/image310.png"/><Relationship Id="rId65" Type="http://schemas.openxmlformats.org/officeDocument/2006/relationships/image" Target="../media/image315.svg"/><Relationship Id="rId73" Type="http://schemas.openxmlformats.org/officeDocument/2006/relationships/image" Target="../media/image323.svg"/><Relationship Id="rId78" Type="http://schemas.openxmlformats.org/officeDocument/2006/relationships/image" Target="../media/image5.png"/><Relationship Id="rId4" Type="http://schemas.openxmlformats.org/officeDocument/2006/relationships/image" Target="../media/image259.png"/><Relationship Id="rId9" Type="http://schemas.openxmlformats.org/officeDocument/2006/relationships/image" Target="../media/image264.svg"/><Relationship Id="rId13" Type="http://schemas.openxmlformats.org/officeDocument/2006/relationships/image" Target="../media/image268.svg"/><Relationship Id="rId18" Type="http://schemas.openxmlformats.org/officeDocument/2006/relationships/image" Target="../media/image273.png"/><Relationship Id="rId39" Type="http://schemas.openxmlformats.org/officeDocument/2006/relationships/image" Target="../media/image294.svg"/><Relationship Id="rId34" Type="http://schemas.openxmlformats.org/officeDocument/2006/relationships/image" Target="../media/image289.png"/><Relationship Id="rId50" Type="http://schemas.openxmlformats.org/officeDocument/2006/relationships/image" Target="../media/image300.png"/><Relationship Id="rId55" Type="http://schemas.openxmlformats.org/officeDocument/2006/relationships/image" Target="../media/image305.svg"/><Relationship Id="rId76" Type="http://schemas.openxmlformats.org/officeDocument/2006/relationships/image" Target="../media/image7.png"/><Relationship Id="rId7" Type="http://schemas.openxmlformats.org/officeDocument/2006/relationships/image" Target="../media/image262.svg"/><Relationship Id="rId71" Type="http://schemas.openxmlformats.org/officeDocument/2006/relationships/image" Target="../media/image321.svg"/><Relationship Id="rId2" Type="http://schemas.openxmlformats.org/officeDocument/2006/relationships/image" Target="../media/image257.png"/><Relationship Id="rId29" Type="http://schemas.openxmlformats.org/officeDocument/2006/relationships/image" Target="../media/image284.sv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0.png"/><Relationship Id="rId21" Type="http://schemas.openxmlformats.org/officeDocument/2006/relationships/image" Target="../media/image345.svg"/><Relationship Id="rId34" Type="http://schemas.openxmlformats.org/officeDocument/2006/relationships/image" Target="../media/image358.png"/><Relationship Id="rId42" Type="http://schemas.openxmlformats.org/officeDocument/2006/relationships/image" Target="../media/image364.png"/><Relationship Id="rId47" Type="http://schemas.openxmlformats.org/officeDocument/2006/relationships/image" Target="../media/image369.svg"/><Relationship Id="rId50" Type="http://schemas.openxmlformats.org/officeDocument/2006/relationships/image" Target="../media/image372.png"/><Relationship Id="rId55" Type="http://schemas.openxmlformats.org/officeDocument/2006/relationships/image" Target="../media/image377.svg"/><Relationship Id="rId63" Type="http://schemas.openxmlformats.org/officeDocument/2006/relationships/image" Target="../media/image385.svg"/><Relationship Id="rId68" Type="http://schemas.openxmlformats.org/officeDocument/2006/relationships/image" Target="../media/image390.png"/><Relationship Id="rId7" Type="http://schemas.openxmlformats.org/officeDocument/2006/relationships/image" Target="../media/image331.svg"/><Relationship Id="rId2" Type="http://schemas.openxmlformats.org/officeDocument/2006/relationships/image" Target="../media/image327.png"/><Relationship Id="rId16" Type="http://schemas.openxmlformats.org/officeDocument/2006/relationships/image" Target="../media/image340.png"/><Relationship Id="rId29" Type="http://schemas.openxmlformats.org/officeDocument/2006/relationships/image" Target="../media/image353.svg"/><Relationship Id="rId11" Type="http://schemas.openxmlformats.org/officeDocument/2006/relationships/image" Target="../media/image335.svg"/><Relationship Id="rId24" Type="http://schemas.openxmlformats.org/officeDocument/2006/relationships/image" Target="../media/image348.png"/><Relationship Id="rId32" Type="http://schemas.openxmlformats.org/officeDocument/2006/relationships/image" Target="../media/image356.png"/><Relationship Id="rId37" Type="http://schemas.openxmlformats.org/officeDocument/2006/relationships/image" Target="../media/image361.svg"/><Relationship Id="rId40" Type="http://schemas.openxmlformats.org/officeDocument/2006/relationships/image" Target="../media/image11.png"/><Relationship Id="rId45" Type="http://schemas.openxmlformats.org/officeDocument/2006/relationships/image" Target="../media/image367.svg"/><Relationship Id="rId53" Type="http://schemas.openxmlformats.org/officeDocument/2006/relationships/image" Target="../media/image375.svg"/><Relationship Id="rId58" Type="http://schemas.openxmlformats.org/officeDocument/2006/relationships/image" Target="../media/image380.png"/><Relationship Id="rId66" Type="http://schemas.openxmlformats.org/officeDocument/2006/relationships/image" Target="../media/image388.png"/><Relationship Id="rId5" Type="http://schemas.openxmlformats.org/officeDocument/2006/relationships/image" Target="../media/image329.svg"/><Relationship Id="rId61" Type="http://schemas.openxmlformats.org/officeDocument/2006/relationships/image" Target="../media/image383.svg"/><Relationship Id="rId19" Type="http://schemas.openxmlformats.org/officeDocument/2006/relationships/image" Target="../media/image343.svg"/><Relationship Id="rId14" Type="http://schemas.openxmlformats.org/officeDocument/2006/relationships/image" Target="../media/image338.png"/><Relationship Id="rId22" Type="http://schemas.openxmlformats.org/officeDocument/2006/relationships/image" Target="../media/image346.png"/><Relationship Id="rId27" Type="http://schemas.openxmlformats.org/officeDocument/2006/relationships/image" Target="../media/image351.svg"/><Relationship Id="rId30" Type="http://schemas.openxmlformats.org/officeDocument/2006/relationships/image" Target="../media/image354.png"/><Relationship Id="rId35" Type="http://schemas.openxmlformats.org/officeDocument/2006/relationships/image" Target="../media/image359.svg"/><Relationship Id="rId43" Type="http://schemas.openxmlformats.org/officeDocument/2006/relationships/image" Target="../media/image365.svg"/><Relationship Id="rId48" Type="http://schemas.openxmlformats.org/officeDocument/2006/relationships/image" Target="../media/image370.png"/><Relationship Id="rId56" Type="http://schemas.openxmlformats.org/officeDocument/2006/relationships/image" Target="../media/image378.png"/><Relationship Id="rId64" Type="http://schemas.openxmlformats.org/officeDocument/2006/relationships/image" Target="../media/image386.png"/><Relationship Id="rId8" Type="http://schemas.openxmlformats.org/officeDocument/2006/relationships/image" Target="../media/image332.png"/><Relationship Id="rId51" Type="http://schemas.openxmlformats.org/officeDocument/2006/relationships/image" Target="../media/image373.svg"/><Relationship Id="rId3" Type="http://schemas.openxmlformats.org/officeDocument/2006/relationships/image" Target="../media/image71.svg"/><Relationship Id="rId12" Type="http://schemas.openxmlformats.org/officeDocument/2006/relationships/image" Target="../media/image336.png"/><Relationship Id="rId17" Type="http://schemas.openxmlformats.org/officeDocument/2006/relationships/image" Target="../media/image341.svg"/><Relationship Id="rId25" Type="http://schemas.openxmlformats.org/officeDocument/2006/relationships/image" Target="../media/image349.svg"/><Relationship Id="rId33" Type="http://schemas.openxmlformats.org/officeDocument/2006/relationships/image" Target="../media/image357.svg"/><Relationship Id="rId38" Type="http://schemas.openxmlformats.org/officeDocument/2006/relationships/image" Target="../media/image362.png"/><Relationship Id="rId46" Type="http://schemas.openxmlformats.org/officeDocument/2006/relationships/image" Target="../media/image368.png"/><Relationship Id="rId59" Type="http://schemas.openxmlformats.org/officeDocument/2006/relationships/image" Target="../media/image381.svg"/><Relationship Id="rId67" Type="http://schemas.openxmlformats.org/officeDocument/2006/relationships/image" Target="../media/image389.svg"/><Relationship Id="rId20" Type="http://schemas.openxmlformats.org/officeDocument/2006/relationships/image" Target="../media/image344.png"/><Relationship Id="rId41" Type="http://schemas.openxmlformats.org/officeDocument/2006/relationships/image" Target="../media/image12.svg"/><Relationship Id="rId54" Type="http://schemas.openxmlformats.org/officeDocument/2006/relationships/image" Target="../media/image376.png"/><Relationship Id="rId62" Type="http://schemas.openxmlformats.org/officeDocument/2006/relationships/image" Target="../media/image3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5" Type="http://schemas.openxmlformats.org/officeDocument/2006/relationships/image" Target="../media/image339.svg"/><Relationship Id="rId23" Type="http://schemas.openxmlformats.org/officeDocument/2006/relationships/image" Target="../media/image347.svg"/><Relationship Id="rId28" Type="http://schemas.openxmlformats.org/officeDocument/2006/relationships/image" Target="../media/image352.png"/><Relationship Id="rId36" Type="http://schemas.openxmlformats.org/officeDocument/2006/relationships/image" Target="../media/image360.png"/><Relationship Id="rId49" Type="http://schemas.openxmlformats.org/officeDocument/2006/relationships/image" Target="../media/image371.svg"/><Relationship Id="rId57" Type="http://schemas.openxmlformats.org/officeDocument/2006/relationships/image" Target="../media/image379.svg"/><Relationship Id="rId10" Type="http://schemas.openxmlformats.org/officeDocument/2006/relationships/image" Target="../media/image334.png"/><Relationship Id="rId31" Type="http://schemas.openxmlformats.org/officeDocument/2006/relationships/image" Target="../media/image355.svg"/><Relationship Id="rId44" Type="http://schemas.openxmlformats.org/officeDocument/2006/relationships/image" Target="../media/image366.png"/><Relationship Id="rId52" Type="http://schemas.openxmlformats.org/officeDocument/2006/relationships/image" Target="../media/image374.png"/><Relationship Id="rId60" Type="http://schemas.openxmlformats.org/officeDocument/2006/relationships/image" Target="../media/image382.png"/><Relationship Id="rId65" Type="http://schemas.openxmlformats.org/officeDocument/2006/relationships/image" Target="../media/image387.svg"/><Relationship Id="rId4" Type="http://schemas.openxmlformats.org/officeDocument/2006/relationships/image" Target="../media/image328.png"/><Relationship Id="rId9" Type="http://schemas.openxmlformats.org/officeDocument/2006/relationships/image" Target="../media/image333.svg"/><Relationship Id="rId13" Type="http://schemas.openxmlformats.org/officeDocument/2006/relationships/image" Target="../media/image337.svg"/><Relationship Id="rId18" Type="http://schemas.openxmlformats.org/officeDocument/2006/relationships/image" Target="../media/image342.png"/><Relationship Id="rId39" Type="http://schemas.openxmlformats.org/officeDocument/2006/relationships/image" Target="../media/image36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94.sv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3.png"/><Relationship Id="rId5" Type="http://schemas.openxmlformats.org/officeDocument/2006/relationships/image" Target="../media/image231.svg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93.png"/><Relationship Id="rId7" Type="http://schemas.openxmlformats.org/officeDocument/2006/relationships/image" Target="../media/image397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11" Type="http://schemas.openxmlformats.org/officeDocument/2006/relationships/image" Target="../media/image399.svg"/><Relationship Id="rId5" Type="http://schemas.openxmlformats.org/officeDocument/2006/relationships/image" Target="../media/image395.png"/><Relationship Id="rId10" Type="http://schemas.openxmlformats.org/officeDocument/2006/relationships/image" Target="../media/image398.png"/><Relationship Id="rId4" Type="http://schemas.openxmlformats.org/officeDocument/2006/relationships/image" Target="../media/image394.svg"/><Relationship Id="rId9" Type="http://schemas.openxmlformats.org/officeDocument/2006/relationships/image" Target="../media/image30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93.png"/><Relationship Id="rId7" Type="http://schemas.openxmlformats.org/officeDocument/2006/relationships/image" Target="../media/image397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11" Type="http://schemas.openxmlformats.org/officeDocument/2006/relationships/image" Target="../media/image399.svg"/><Relationship Id="rId5" Type="http://schemas.openxmlformats.org/officeDocument/2006/relationships/image" Target="../media/image395.png"/><Relationship Id="rId10" Type="http://schemas.openxmlformats.org/officeDocument/2006/relationships/image" Target="../media/image398.png"/><Relationship Id="rId4" Type="http://schemas.openxmlformats.org/officeDocument/2006/relationships/image" Target="../media/image394.svg"/><Relationship Id="rId9" Type="http://schemas.openxmlformats.org/officeDocument/2006/relationships/image" Target="../media/image30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4.svg"/><Relationship Id="rId5" Type="http://schemas.openxmlformats.org/officeDocument/2006/relationships/image" Target="../media/image393.png"/><Relationship Id="rId4" Type="http://schemas.openxmlformats.org/officeDocument/2006/relationships/image" Target="../media/image23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7" Type="http://schemas.openxmlformats.org/officeDocument/2006/relationships/image" Target="../media/image403.sv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2.png"/><Relationship Id="rId5" Type="http://schemas.openxmlformats.org/officeDocument/2006/relationships/image" Target="../media/image49.png"/><Relationship Id="rId4" Type="http://schemas.openxmlformats.org/officeDocument/2006/relationships/image" Target="../media/image39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svg"/><Relationship Id="rId7" Type="http://schemas.openxmlformats.org/officeDocument/2006/relationships/image" Target="../media/image406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05.svg"/><Relationship Id="rId4" Type="http://schemas.openxmlformats.org/officeDocument/2006/relationships/image" Target="../media/image4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tiff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tiff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619B-39B8-3A4C-94F7-516589F09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Istio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57284-BFD6-B343-BB36-4201A50CE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</p:spTree>
    <p:extLst>
      <p:ext uri="{BB962C8B-B14F-4D97-AF65-F5344CB8AC3E}">
        <p14:creationId xmlns:p14="http://schemas.microsoft.com/office/powerpoint/2010/main" val="321877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855343" y="1263227"/>
            <a:ext cx="11102198" cy="6953757"/>
          </a:xfrm>
          <a:prstGeom prst="roundRect">
            <a:avLst>
              <a:gd name="adj" fmla="val 2872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B0E96A6-D560-C345-AC29-4DF0EF1FB0DB}"/>
              </a:ext>
            </a:extLst>
          </p:cNvPr>
          <p:cNvSpPr/>
          <p:nvPr/>
        </p:nvSpPr>
        <p:spPr>
          <a:xfrm>
            <a:off x="3008904" y="1452266"/>
            <a:ext cx="8422058" cy="6622060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4395536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989707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989707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27464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5462471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5462471" y="4227464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5462471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3176336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4395536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4395536" y="3516195"/>
            <a:ext cx="1066935" cy="13045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6681671" y="2225527"/>
            <a:ext cx="1282225" cy="259520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6681671" y="3518995"/>
            <a:ext cx="1282225" cy="13017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>
            <a:off x="6681671" y="4820736"/>
            <a:ext cx="128222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6681671" y="4820736"/>
            <a:ext cx="1290766" cy="126980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6681671" y="4820736"/>
            <a:ext cx="1282225" cy="257866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71397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71397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áfico 36" descr="Teia de aranha">
            <a:extLst>
              <a:ext uri="{FF2B5EF4-FFF2-40B4-BE49-F238E27FC236}">
                <a16:creationId xmlns:a16="http://schemas.microsoft.com/office/drawing/2014/main" id="{75AD8801-E530-3B41-ACCF-A7453C130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73853" y="4363535"/>
            <a:ext cx="914400" cy="914400"/>
          </a:xfrm>
          <a:prstGeom prst="rect">
            <a:avLst/>
          </a:prstGeom>
        </p:spPr>
      </p:pic>
      <p:pic>
        <p:nvPicPr>
          <p:cNvPr id="76" name="Gráfico 40" descr="Volante">
            <a:extLst>
              <a:ext uri="{FF2B5EF4-FFF2-40B4-BE49-F238E27FC236}">
                <a16:creationId xmlns:a16="http://schemas.microsoft.com/office/drawing/2014/main" id="{D86FCC64-5C15-2F41-9085-5730993F0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2999" y="1510877"/>
            <a:ext cx="914400" cy="914400"/>
          </a:xfrm>
          <a:prstGeom prst="rect">
            <a:avLst/>
          </a:prstGeom>
        </p:spPr>
      </p:pic>
      <p:pic>
        <p:nvPicPr>
          <p:cNvPr id="77" name="Gráfico 40" descr="Parede de tijolos">
            <a:extLst>
              <a:ext uri="{FF2B5EF4-FFF2-40B4-BE49-F238E27FC236}">
                <a16:creationId xmlns:a16="http://schemas.microsoft.com/office/drawing/2014/main" id="{6882B14B-A1C7-A547-BB13-F30D0BEB6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26034" y="4363535"/>
            <a:ext cx="914400" cy="9144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B248B-5CB0-5D44-A0EE-22FBF26DA082}"/>
              </a:ext>
            </a:extLst>
          </p:cNvPr>
          <p:cNvGrpSpPr/>
          <p:nvPr/>
        </p:nvGrpSpPr>
        <p:grpSpPr>
          <a:xfrm>
            <a:off x="13000134" y="5594773"/>
            <a:ext cx="766200" cy="991536"/>
            <a:chOff x="14651040" y="4317934"/>
            <a:chExt cx="766200" cy="991536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B23E8EC3-F800-9046-9DB6-96C1AB0B5BC0}"/>
                </a:ext>
              </a:extLst>
            </p:cNvPr>
            <p:cNvSpPr/>
            <p:nvPr/>
          </p:nvSpPr>
          <p:spPr>
            <a:xfrm>
              <a:off x="14651040" y="4317934"/>
              <a:ext cx="766200" cy="991536"/>
            </a:xfrm>
            <a:prstGeom prst="roundRect">
              <a:avLst>
                <a:gd name="adj" fmla="val 7114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Gráfico 100" descr="Serpente">
              <a:extLst>
                <a:ext uri="{FF2B5EF4-FFF2-40B4-BE49-F238E27FC236}">
                  <a16:creationId xmlns:a16="http://schemas.microsoft.com/office/drawing/2014/main" id="{69B52EB4-A8E6-AB4C-9C4A-486A12D0C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809512" y="4727318"/>
              <a:ext cx="532808" cy="53280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D4778F-BBB3-3E48-8FF2-629511C5AA69}"/>
                </a:ext>
              </a:extLst>
            </p:cNvPr>
            <p:cNvGrpSpPr/>
            <p:nvPr/>
          </p:nvGrpSpPr>
          <p:grpSpPr>
            <a:xfrm>
              <a:off x="14678502" y="4346900"/>
              <a:ext cx="366710" cy="351452"/>
              <a:chOff x="13470267" y="3275854"/>
              <a:chExt cx="914400" cy="914400"/>
            </a:xfrm>
          </p:grpSpPr>
          <p:pic>
            <p:nvPicPr>
              <p:cNvPr id="7" name="Graphic 6" descr="Monitor outline">
                <a:extLst>
                  <a:ext uri="{FF2B5EF4-FFF2-40B4-BE49-F238E27FC236}">
                    <a16:creationId xmlns:a16="http://schemas.microsoft.com/office/drawing/2014/main" id="{431F3783-83B1-0948-9DFF-5602DFE59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470267" y="32758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Cloud outline">
                <a:extLst>
                  <a:ext uri="{FF2B5EF4-FFF2-40B4-BE49-F238E27FC236}">
                    <a16:creationId xmlns:a16="http://schemas.microsoft.com/office/drawing/2014/main" id="{61A93BED-92DA-CC4C-A6A7-2350506A9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662679" y="3403843"/>
                <a:ext cx="532477" cy="532477"/>
              </a:xfrm>
              <a:prstGeom prst="rect">
                <a:avLst/>
              </a:prstGeom>
            </p:spPr>
          </p:pic>
        </p:grp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3AFBA561-93A8-8E46-A4CA-3AEBED7F79AC}"/>
              </a:ext>
            </a:extLst>
          </p:cNvPr>
          <p:cNvSpPr/>
          <p:nvPr/>
        </p:nvSpPr>
        <p:spPr>
          <a:xfrm>
            <a:off x="9967595" y="4227464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92" name="Picture 91" descr="Shape&#10;&#10;Description automatically generated with low confidence">
            <a:extLst>
              <a:ext uri="{FF2B5EF4-FFF2-40B4-BE49-F238E27FC236}">
                <a16:creationId xmlns:a16="http://schemas.microsoft.com/office/drawing/2014/main" id="{406DF943-CB5F-124B-A8FC-009BDF83315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8542" t="27031" r="18229" b="26927"/>
          <a:stretch/>
        </p:blipFill>
        <p:spPr>
          <a:xfrm>
            <a:off x="13421110" y="5655680"/>
            <a:ext cx="341035" cy="248332"/>
          </a:xfrm>
          <a:prstGeom prst="rect">
            <a:avLst/>
          </a:prstGeom>
          <a:noFill/>
        </p:spPr>
      </p:pic>
      <p:cxnSp>
        <p:nvCxnSpPr>
          <p:cNvPr id="100" name="Elbow Connector 7">
            <a:extLst>
              <a:ext uri="{FF2B5EF4-FFF2-40B4-BE49-F238E27FC236}">
                <a16:creationId xmlns:a16="http://schemas.microsoft.com/office/drawing/2014/main" id="{75FD5818-DDD7-C440-BCDA-AC9589346473}"/>
              </a:ext>
            </a:extLst>
          </p:cNvPr>
          <p:cNvCxnSpPr>
            <a:cxnSpLocks/>
            <a:stCxn id="66" idx="6"/>
            <a:endCxn id="97" idx="2"/>
          </p:cNvCxnSpPr>
          <p:nvPr/>
        </p:nvCxnSpPr>
        <p:spPr>
          <a:xfrm>
            <a:off x="9183096" y="4820736"/>
            <a:ext cx="784499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7">
            <a:extLst>
              <a:ext uri="{FF2B5EF4-FFF2-40B4-BE49-F238E27FC236}">
                <a16:creationId xmlns:a16="http://schemas.microsoft.com/office/drawing/2014/main" id="{D8AC6597-9FB8-2F4A-93E4-5DE9464B7209}"/>
              </a:ext>
            </a:extLst>
          </p:cNvPr>
          <p:cNvCxnSpPr>
            <a:cxnSpLocks/>
            <a:stCxn id="97" idx="6"/>
            <a:endCxn id="73" idx="1"/>
          </p:cNvCxnSpPr>
          <p:nvPr/>
        </p:nvCxnSpPr>
        <p:spPr>
          <a:xfrm flipV="1">
            <a:off x="11186795" y="4820735"/>
            <a:ext cx="487058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7">
            <a:extLst>
              <a:ext uri="{FF2B5EF4-FFF2-40B4-BE49-F238E27FC236}">
                <a16:creationId xmlns:a16="http://schemas.microsoft.com/office/drawing/2014/main" id="{F623DE43-E041-D847-81D8-29A9A09F5C9D}"/>
              </a:ext>
            </a:extLst>
          </p:cNvPr>
          <p:cNvCxnSpPr>
            <a:cxnSpLocks/>
            <a:stCxn id="73" idx="3"/>
            <a:endCxn id="77" idx="1"/>
          </p:cNvCxnSpPr>
          <p:nvPr/>
        </p:nvCxnSpPr>
        <p:spPr>
          <a:xfrm>
            <a:off x="12588253" y="4820735"/>
            <a:ext cx="337781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7">
            <a:extLst>
              <a:ext uri="{FF2B5EF4-FFF2-40B4-BE49-F238E27FC236}">
                <a16:creationId xmlns:a16="http://schemas.microsoft.com/office/drawing/2014/main" id="{2F9666E3-74E7-2042-8C99-49367FFE509C}"/>
              </a:ext>
            </a:extLst>
          </p:cNvPr>
          <p:cNvCxnSpPr>
            <a:cxnSpLocks/>
            <a:stCxn id="77" idx="2"/>
            <a:endCxn id="81" idx="0"/>
          </p:cNvCxnSpPr>
          <p:nvPr/>
        </p:nvCxnSpPr>
        <p:spPr>
          <a:xfrm>
            <a:off x="13383234" y="5277935"/>
            <a:ext cx="0" cy="3168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962A59A-64E0-1440-B20D-865519D4CC65}"/>
              </a:ext>
            </a:extLst>
          </p:cNvPr>
          <p:cNvSpPr/>
          <p:nvPr/>
        </p:nvSpPr>
        <p:spPr>
          <a:xfrm>
            <a:off x="9838721" y="4550852"/>
            <a:ext cx="1494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 err="1">
                <a:solidFill>
                  <a:schemeClr val="accent5"/>
                </a:solidFill>
              </a:rPr>
              <a:t>pegasus-pay</a:t>
            </a:r>
            <a:endParaRPr lang="pt-BR" sz="1600" dirty="0">
              <a:solidFill>
                <a:schemeClr val="accent5"/>
              </a:solidFill>
            </a:endParaRPr>
          </a:p>
          <a:p>
            <a:pPr algn="ctr"/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Workload</a:t>
            </a:r>
            <a:r>
              <a:rPr lang="pt-B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Entry</a:t>
            </a:r>
            <a:endParaRPr lang="pt-BR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2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E35556-4B3F-B948-A2E3-EB8FC5A6A9C6}"/>
              </a:ext>
            </a:extLst>
          </p:cNvPr>
          <p:cNvSpPr/>
          <p:nvPr/>
        </p:nvSpPr>
        <p:spPr>
          <a:xfrm>
            <a:off x="2400300" y="2411184"/>
            <a:ext cx="8460581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0AC1F-4229-B64C-A6FD-A0AF4C2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BC50E9-A919-0649-A526-432B733DE109}"/>
              </a:ext>
            </a:extLst>
          </p:cNvPr>
          <p:cNvSpPr/>
          <p:nvPr/>
        </p:nvSpPr>
        <p:spPr>
          <a:xfrm>
            <a:off x="4209369" y="3614737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58761B-F706-D746-B870-F5F3439012EA}"/>
              </a:ext>
            </a:extLst>
          </p:cNvPr>
          <p:cNvSpPr/>
          <p:nvPr/>
        </p:nvSpPr>
        <p:spPr>
          <a:xfrm>
            <a:off x="9141958" y="3614735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CB94FC27-0CCF-DC45-A1D0-A6DA7353BCFD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5428569" y="4208007"/>
            <a:ext cx="3713389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BC2554-B763-A048-80E2-573AC77E9312}"/>
              </a:ext>
            </a:extLst>
          </p:cNvPr>
          <p:cNvSpPr txBox="1"/>
          <p:nvPr/>
        </p:nvSpPr>
        <p:spPr>
          <a:xfrm>
            <a:off x="4265035" y="4023342"/>
            <a:ext cx="11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front-</a:t>
            </a:r>
            <a:r>
              <a:rPr lang="pt-BR" dirty="0" err="1">
                <a:solidFill>
                  <a:schemeClr val="accent5"/>
                </a:solidFill>
              </a:rPr>
              <a:t>end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B490B-C3FD-7E41-9375-E3A2CFE6D659}"/>
              </a:ext>
            </a:extLst>
          </p:cNvPr>
          <p:cNvSpPr txBox="1"/>
          <p:nvPr/>
        </p:nvSpPr>
        <p:spPr>
          <a:xfrm>
            <a:off x="9266200" y="4023340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backend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94D351AD-4F8F-694F-ABE0-CE97DCA1F17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 rot="16200000" flipH="1" flipV="1">
            <a:off x="4217533" y="3606573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Alarm clock">
            <a:extLst>
              <a:ext uri="{FF2B5EF4-FFF2-40B4-BE49-F238E27FC236}">
                <a16:creationId xmlns:a16="http://schemas.microsoft.com/office/drawing/2014/main" id="{DACF1787-D747-DF41-AC93-12B8F0E4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491" y="2671767"/>
            <a:ext cx="593274" cy="593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6F2626-4026-8747-BD38-A91BB00FBAF9}"/>
              </a:ext>
            </a:extLst>
          </p:cNvPr>
          <p:cNvSpPr txBox="1"/>
          <p:nvPr/>
        </p:nvSpPr>
        <p:spPr>
          <a:xfrm>
            <a:off x="3479901" y="2645239"/>
            <a:ext cx="24004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dirty="0">
                <a:solidFill>
                  <a:schemeClr val="accent2"/>
                </a:solidFill>
              </a:rPr>
              <a:t>SCHED_CALL_URL_LST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58F698-612E-424D-92D5-E63353CE44A9}"/>
              </a:ext>
            </a:extLst>
          </p:cNvPr>
          <p:cNvSpPr txBox="1"/>
          <p:nvPr/>
        </p:nvSpPr>
        <p:spPr>
          <a:xfrm>
            <a:off x="6520115" y="437838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29" name="Graphic 28" descr="Branching diagram">
            <a:extLst>
              <a:ext uri="{FF2B5EF4-FFF2-40B4-BE49-F238E27FC236}">
                <a16:creationId xmlns:a16="http://schemas.microsoft.com/office/drawing/2014/main" id="{7B5ECAAE-EF38-4A46-9F62-26D07270B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880366" y="4236061"/>
            <a:ext cx="653978" cy="653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4E236C-A6BD-8E4D-83D4-DEF952305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76" y="5697082"/>
            <a:ext cx="9550400" cy="3022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40E8A6-CBC9-4348-A27F-0A1A31551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457" y="5438087"/>
            <a:ext cx="848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804641" y="1971013"/>
            <a:ext cx="7904208" cy="4367335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/>
              <a:t>cluster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322964" y="2380283"/>
            <a:ext cx="5204072" cy="3798297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your-namespace</a:t>
            </a:r>
            <a:endParaRPr lang="pt-BR" sz="14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Traffic management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6338993" y="3489596"/>
            <a:ext cx="1048157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my-service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789971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327414" y="473885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664964" y="4811434"/>
            <a:ext cx="708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Service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3005433" y="2380283"/>
            <a:ext cx="2105231" cy="3798297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400" dirty="0" err="1"/>
              <a:t>istio</a:t>
            </a:r>
            <a:r>
              <a:rPr lang="pt-BR" sz="1400" dirty="0"/>
              <a:t>-system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327415" y="3496078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775102" y="313996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PODs</a:t>
            </a:r>
            <a:endParaRPr lang="pt-BR" sz="14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327414" y="4131863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4058048" y="3960801"/>
            <a:ext cx="0" cy="171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 flipV="1">
            <a:off x="2373876" y="4364225"/>
            <a:ext cx="953538" cy="48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2016086" y="4215214"/>
            <a:ext cx="3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LB</a:t>
            </a:r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327415" y="5374118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4058047" y="5203573"/>
            <a:ext cx="2" cy="17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7">
            <a:extLst>
              <a:ext uri="{FF2B5EF4-FFF2-40B4-BE49-F238E27FC236}">
                <a16:creationId xmlns:a16="http://schemas.microsoft.com/office/drawing/2014/main" id="{9B49FD7B-F65E-48B8-A11E-61ED7F96913B}"/>
              </a:ext>
            </a:extLst>
          </p:cNvPr>
          <p:cNvCxnSpPr>
            <a:cxnSpLocks/>
            <a:stCxn id="25" idx="2"/>
            <a:endCxn id="142" idx="3"/>
          </p:cNvCxnSpPr>
          <p:nvPr/>
        </p:nvCxnSpPr>
        <p:spPr>
          <a:xfrm rot="5400000">
            <a:off x="5745430" y="2925327"/>
            <a:ext cx="1724405" cy="363790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24">
            <a:extLst>
              <a:ext uri="{FF2B5EF4-FFF2-40B4-BE49-F238E27FC236}">
                <a16:creationId xmlns:a16="http://schemas.microsoft.com/office/drawing/2014/main" id="{88FF874D-090F-4584-95A8-792F8A9A5384}"/>
              </a:ext>
            </a:extLst>
          </p:cNvPr>
          <p:cNvSpPr/>
          <p:nvPr/>
        </p:nvSpPr>
        <p:spPr>
          <a:xfrm>
            <a:off x="797723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26FB0609-1CC1-4693-B1CB-01769F8EE517}"/>
              </a:ext>
            </a:extLst>
          </p:cNvPr>
          <p:cNvSpPr/>
          <p:nvPr/>
        </p:nvSpPr>
        <p:spPr>
          <a:xfrm>
            <a:off x="838200" y="5839215"/>
            <a:ext cx="783380" cy="268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pod</a:t>
            </a:r>
          </a:p>
        </p:txBody>
      </p:sp>
      <p:sp>
        <p:nvSpPr>
          <p:cNvPr id="33" name="Rectangle 124">
            <a:extLst>
              <a:ext uri="{FF2B5EF4-FFF2-40B4-BE49-F238E27FC236}">
                <a16:creationId xmlns:a16="http://schemas.microsoft.com/office/drawing/2014/main" id="{00644DEC-EB37-4A73-B0A8-698729B46536}"/>
              </a:ext>
            </a:extLst>
          </p:cNvPr>
          <p:cNvSpPr/>
          <p:nvPr/>
        </p:nvSpPr>
        <p:spPr>
          <a:xfrm>
            <a:off x="838200" y="6153510"/>
            <a:ext cx="783380" cy="268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</a:t>
            </a:r>
          </a:p>
        </p:txBody>
      </p: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5" idx="3"/>
            <a:endCxn id="25" idx="1"/>
          </p:cNvCxnSpPr>
          <p:nvPr/>
        </p:nvCxnSpPr>
        <p:spPr>
          <a:xfrm>
            <a:off x="7387150" y="3728026"/>
            <a:ext cx="590087" cy="36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373876" y="4965323"/>
            <a:ext cx="953538" cy="5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7" idx="3"/>
            <a:endCxn id="125" idx="1"/>
          </p:cNvCxnSpPr>
          <p:nvPr/>
        </p:nvCxnSpPr>
        <p:spPr>
          <a:xfrm flipV="1">
            <a:off x="4788681" y="3728026"/>
            <a:ext cx="1550312" cy="4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24">
            <a:extLst>
              <a:ext uri="{FF2B5EF4-FFF2-40B4-BE49-F238E27FC236}">
                <a16:creationId xmlns:a16="http://schemas.microsoft.com/office/drawing/2014/main" id="{A3C2BA88-2658-4489-ADC5-B873D9715EB2}"/>
              </a:ext>
            </a:extLst>
          </p:cNvPr>
          <p:cNvSpPr/>
          <p:nvPr/>
        </p:nvSpPr>
        <p:spPr>
          <a:xfrm>
            <a:off x="797723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69" name="Elbow Connector 17">
            <a:extLst>
              <a:ext uri="{FF2B5EF4-FFF2-40B4-BE49-F238E27FC236}">
                <a16:creationId xmlns:a16="http://schemas.microsoft.com/office/drawing/2014/main" id="{275EA91F-F666-4BF4-9F63-68B1C27D331A}"/>
              </a:ext>
            </a:extLst>
          </p:cNvPr>
          <p:cNvCxnSpPr>
            <a:cxnSpLocks/>
            <a:stCxn id="25" idx="0"/>
            <a:endCxn id="36" idx="2"/>
          </p:cNvCxnSpPr>
          <p:nvPr/>
        </p:nvCxnSpPr>
        <p:spPr>
          <a:xfrm flipV="1">
            <a:off x="842658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24">
            <a:extLst>
              <a:ext uri="{FF2B5EF4-FFF2-40B4-BE49-F238E27FC236}">
                <a16:creationId xmlns:a16="http://schemas.microsoft.com/office/drawing/2014/main" id="{AE5D0089-CD61-4B81-8D99-5436FEDB2B0B}"/>
              </a:ext>
            </a:extLst>
          </p:cNvPr>
          <p:cNvSpPr/>
          <p:nvPr/>
        </p:nvSpPr>
        <p:spPr>
          <a:xfrm>
            <a:off x="838200" y="6461914"/>
            <a:ext cx="783380" cy="2682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container</a:t>
            </a:r>
          </a:p>
        </p:txBody>
      </p:sp>
      <p:sp>
        <p:nvSpPr>
          <p:cNvPr id="77" name="Rectangle 126">
            <a:extLst>
              <a:ext uri="{FF2B5EF4-FFF2-40B4-BE49-F238E27FC236}">
                <a16:creationId xmlns:a16="http://schemas.microsoft.com/office/drawing/2014/main" id="{56D172F3-A34F-464E-8A1F-9909DB94FC9D}"/>
              </a:ext>
            </a:extLst>
          </p:cNvPr>
          <p:cNvSpPr/>
          <p:nvPr/>
        </p:nvSpPr>
        <p:spPr>
          <a:xfrm>
            <a:off x="9261005" y="2592372"/>
            <a:ext cx="1048157" cy="1417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/>
              <a:t>my-pod2</a:t>
            </a:r>
          </a:p>
        </p:txBody>
      </p:sp>
      <p:sp>
        <p:nvSpPr>
          <p:cNvPr id="78" name="Rectangle 124">
            <a:extLst>
              <a:ext uri="{FF2B5EF4-FFF2-40B4-BE49-F238E27FC236}">
                <a16:creationId xmlns:a16="http://schemas.microsoft.com/office/drawing/2014/main" id="{CF9E1A38-3AF8-468D-BAE7-1CF4E8C66B58}"/>
              </a:ext>
            </a:extLst>
          </p:cNvPr>
          <p:cNvSpPr/>
          <p:nvPr/>
        </p:nvSpPr>
        <p:spPr>
          <a:xfrm>
            <a:off x="9338527" y="3581373"/>
            <a:ext cx="898689" cy="3007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envoy</a:t>
            </a:r>
          </a:p>
        </p:txBody>
      </p:sp>
      <p:sp>
        <p:nvSpPr>
          <p:cNvPr id="79" name="Rectangle 124">
            <a:extLst>
              <a:ext uri="{FF2B5EF4-FFF2-40B4-BE49-F238E27FC236}">
                <a16:creationId xmlns:a16="http://schemas.microsoft.com/office/drawing/2014/main" id="{6C0674B6-2772-4233-B6DE-1A921219A31A}"/>
              </a:ext>
            </a:extLst>
          </p:cNvPr>
          <p:cNvSpPr/>
          <p:nvPr/>
        </p:nvSpPr>
        <p:spPr>
          <a:xfrm>
            <a:off x="9338527" y="2931740"/>
            <a:ext cx="898689" cy="4052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my-container</a:t>
            </a:r>
          </a:p>
        </p:txBody>
      </p:sp>
      <p:cxnSp>
        <p:nvCxnSpPr>
          <p:cNvPr id="80" name="Elbow Connector 17">
            <a:extLst>
              <a:ext uri="{FF2B5EF4-FFF2-40B4-BE49-F238E27FC236}">
                <a16:creationId xmlns:a16="http://schemas.microsoft.com/office/drawing/2014/main" id="{1B1CA035-891E-4CFB-A79C-28AA212D7FAE}"/>
              </a:ext>
            </a:extLst>
          </p:cNvPr>
          <p:cNvCxnSpPr>
            <a:cxnSpLocks/>
            <a:stCxn id="78" idx="0"/>
            <a:endCxn id="79" idx="2"/>
          </p:cNvCxnSpPr>
          <p:nvPr/>
        </p:nvCxnSpPr>
        <p:spPr>
          <a:xfrm flipV="1">
            <a:off x="9787872" y="3336969"/>
            <a:ext cx="0" cy="24440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17">
            <a:extLst>
              <a:ext uri="{FF2B5EF4-FFF2-40B4-BE49-F238E27FC236}">
                <a16:creationId xmlns:a16="http://schemas.microsoft.com/office/drawing/2014/main" id="{7206E282-0E06-4CA4-9E43-223A800C59B1}"/>
              </a:ext>
            </a:extLst>
          </p:cNvPr>
          <p:cNvCxnSpPr>
            <a:cxnSpLocks/>
            <a:stCxn id="25" idx="3"/>
            <a:endCxn id="78" idx="1"/>
          </p:cNvCxnSpPr>
          <p:nvPr/>
        </p:nvCxnSpPr>
        <p:spPr>
          <a:xfrm>
            <a:off x="8875926" y="3731724"/>
            <a:ext cx="46260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CEEF39B4-973E-714A-938D-0C630702210E}"/>
              </a:ext>
            </a:extLst>
          </p:cNvPr>
          <p:cNvSpPr/>
          <p:nvPr/>
        </p:nvSpPr>
        <p:spPr>
          <a:xfrm>
            <a:off x="2502981" y="1782476"/>
            <a:ext cx="7381973" cy="4486349"/>
          </a:xfrm>
          <a:prstGeom prst="roundRect">
            <a:avLst>
              <a:gd name="adj" fmla="val 483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/>
              <a:t>cluster</a:t>
            </a:r>
          </a:p>
        </p:txBody>
      </p:sp>
      <p:sp>
        <p:nvSpPr>
          <p:cNvPr id="4" name="Rounded Rectangle 111">
            <a:extLst>
              <a:ext uri="{FF2B5EF4-FFF2-40B4-BE49-F238E27FC236}">
                <a16:creationId xmlns:a16="http://schemas.microsoft.com/office/drawing/2014/main" id="{93A01A27-E0E9-44C1-80EC-43191C5B21BF}"/>
              </a:ext>
            </a:extLst>
          </p:cNvPr>
          <p:cNvSpPr/>
          <p:nvPr/>
        </p:nvSpPr>
        <p:spPr>
          <a:xfrm>
            <a:off x="2703773" y="2191746"/>
            <a:ext cx="2105231" cy="3897970"/>
          </a:xfrm>
          <a:prstGeom prst="roundRect">
            <a:avLst>
              <a:gd name="adj" fmla="val 828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istio</a:t>
            </a:r>
            <a:r>
              <a:rPr lang="pt-BR" sz="1200" dirty="0"/>
              <a:t>-system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BC1AA25-A369-3047-A7E3-139B666A8784}"/>
              </a:ext>
            </a:extLst>
          </p:cNvPr>
          <p:cNvSpPr/>
          <p:nvPr/>
        </p:nvSpPr>
        <p:spPr>
          <a:xfrm>
            <a:off x="5021304" y="2191746"/>
            <a:ext cx="4684540" cy="3030678"/>
          </a:xfrm>
          <a:prstGeom prst="roundRect">
            <a:avLst>
              <a:gd name="adj" fmla="val 5160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your-namespace</a:t>
            </a:r>
            <a:endParaRPr lang="pt-BR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5835651" y="4219169"/>
            <a:ext cx="1392432" cy="4768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Gateway</a:t>
            </a:r>
          </a:p>
          <a:p>
            <a:pPr algn="ctr"/>
            <a:r>
              <a:rPr lang="en-US" sz="1200" dirty="0"/>
              <a:t>(ingress/egress)</a:t>
            </a:r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Configuration</a:t>
            </a:r>
            <a:endParaRPr lang="pt-BR" dirty="0"/>
          </a:p>
        </p:txBody>
      </p:sp>
      <p:cxnSp>
        <p:nvCxnSpPr>
          <p:cNvPr id="101" name="Elbow Connector 17">
            <a:extLst>
              <a:ext uri="{FF2B5EF4-FFF2-40B4-BE49-F238E27FC236}">
                <a16:creationId xmlns:a16="http://schemas.microsoft.com/office/drawing/2014/main" id="{5E222C9C-07D1-1646-BF25-1A404C5B06B7}"/>
              </a:ext>
            </a:extLst>
          </p:cNvPr>
          <p:cNvCxnSpPr>
            <a:cxnSpLocks/>
            <a:stCxn id="127" idx="3"/>
            <a:endCxn id="126" idx="1"/>
          </p:cNvCxnSpPr>
          <p:nvPr/>
        </p:nvCxnSpPr>
        <p:spPr>
          <a:xfrm flipV="1">
            <a:off x="7055945" y="2890617"/>
            <a:ext cx="927211" cy="71154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7">
            <a:extLst>
              <a:ext uri="{FF2B5EF4-FFF2-40B4-BE49-F238E27FC236}">
                <a16:creationId xmlns:a16="http://schemas.microsoft.com/office/drawing/2014/main" id="{E953AEEC-F3B1-9443-BA09-19A029A401C2}"/>
              </a:ext>
            </a:extLst>
          </p:cNvPr>
          <p:cNvCxnSpPr>
            <a:cxnSpLocks/>
            <a:stCxn id="127" idx="3"/>
            <a:endCxn id="125" idx="1"/>
          </p:cNvCxnSpPr>
          <p:nvPr/>
        </p:nvCxnSpPr>
        <p:spPr>
          <a:xfrm flipV="1">
            <a:off x="7055945" y="3601249"/>
            <a:ext cx="927212" cy="9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67F5B8E6-317E-2047-B09B-6843466CD873}"/>
              </a:ext>
            </a:extLst>
          </p:cNvPr>
          <p:cNvSpPr txBox="1"/>
          <p:nvPr/>
        </p:nvSpPr>
        <p:spPr>
          <a:xfrm>
            <a:off x="6273623" y="4667245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L4-L6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E1E3FBD-6B89-0848-B61A-4C3449A0B389}"/>
              </a:ext>
            </a:extLst>
          </p:cNvPr>
          <p:cNvSpPr/>
          <p:nvPr/>
        </p:nvSpPr>
        <p:spPr>
          <a:xfrm>
            <a:off x="7983157" y="3362819"/>
            <a:ext cx="120662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AE2B9BB-0C8F-F842-AE65-A0776ED778D6}"/>
              </a:ext>
            </a:extLst>
          </p:cNvPr>
          <p:cNvSpPr/>
          <p:nvPr/>
        </p:nvSpPr>
        <p:spPr>
          <a:xfrm>
            <a:off x="7983156" y="2652187"/>
            <a:ext cx="1206626" cy="4768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Destination Rules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C51032-A0CC-9046-A432-BDBD7E0BE99F}"/>
              </a:ext>
            </a:extLst>
          </p:cNvPr>
          <p:cNvSpPr/>
          <p:nvPr/>
        </p:nvSpPr>
        <p:spPr>
          <a:xfrm>
            <a:off x="6007788" y="3363732"/>
            <a:ext cx="1048157" cy="4768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Virtual Services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5AC3CD-38C4-9248-BC8C-A4E949A2FEBA}"/>
              </a:ext>
            </a:extLst>
          </p:cNvPr>
          <p:cNvSpPr/>
          <p:nvPr/>
        </p:nvSpPr>
        <p:spPr>
          <a:xfrm>
            <a:off x="3025754" y="4757701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istio-egressgateway</a:t>
            </a:r>
            <a:endParaRPr lang="en-US" sz="12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6405749-38A6-DA4F-9DE1-CAF7CB7B181B}"/>
              </a:ext>
            </a:extLst>
          </p:cNvPr>
          <p:cNvSpPr/>
          <p:nvPr/>
        </p:nvSpPr>
        <p:spPr>
          <a:xfrm>
            <a:off x="7973510" y="4073451"/>
            <a:ext cx="1216274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Service Entries</a:t>
            </a:r>
          </a:p>
        </p:txBody>
      </p:sp>
      <p:cxnSp>
        <p:nvCxnSpPr>
          <p:cNvPr id="149" name="Elbow Connector 17">
            <a:extLst>
              <a:ext uri="{FF2B5EF4-FFF2-40B4-BE49-F238E27FC236}">
                <a16:creationId xmlns:a16="http://schemas.microsoft.com/office/drawing/2014/main" id="{2C06B6AF-FD42-B543-83B3-986EFDF6628F}"/>
              </a:ext>
            </a:extLst>
          </p:cNvPr>
          <p:cNvCxnSpPr>
            <a:cxnSpLocks/>
            <a:stCxn id="127" idx="3"/>
            <a:endCxn id="144" idx="1"/>
          </p:cNvCxnSpPr>
          <p:nvPr/>
        </p:nvCxnSpPr>
        <p:spPr>
          <a:xfrm>
            <a:off x="7055945" y="3602162"/>
            <a:ext cx="917565" cy="70971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628BC7F-CA62-0643-86AE-8D5C94579323}"/>
              </a:ext>
            </a:extLst>
          </p:cNvPr>
          <p:cNvSpPr txBox="1"/>
          <p:nvPr/>
        </p:nvSpPr>
        <p:spPr>
          <a:xfrm>
            <a:off x="1438901" y="4851562"/>
            <a:ext cx="633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/>
              <a:t>Service</a:t>
            </a:r>
          </a:p>
        </p:txBody>
      </p:sp>
      <p:sp>
        <p:nvSpPr>
          <p:cNvPr id="7" name="Rectangle 72">
            <a:extLst>
              <a:ext uri="{FF2B5EF4-FFF2-40B4-BE49-F238E27FC236}">
                <a16:creationId xmlns:a16="http://schemas.microsoft.com/office/drawing/2014/main" id="{A62E70F6-9531-4F40-AE56-E09A384CFAC0}"/>
              </a:ext>
            </a:extLst>
          </p:cNvPr>
          <p:cNvSpPr/>
          <p:nvPr/>
        </p:nvSpPr>
        <p:spPr>
          <a:xfrm>
            <a:off x="3025755" y="3354670"/>
            <a:ext cx="146126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58" name="Elbow Connector 17">
            <a:extLst>
              <a:ext uri="{FF2B5EF4-FFF2-40B4-BE49-F238E27FC236}">
                <a16:creationId xmlns:a16="http://schemas.microsoft.com/office/drawing/2014/main" id="{7EF494A7-CB91-41FA-8686-B7358FF4F2CC}"/>
              </a:ext>
            </a:extLst>
          </p:cNvPr>
          <p:cNvCxnSpPr>
            <a:cxnSpLocks/>
            <a:stCxn id="127" idx="2"/>
            <a:endCxn id="73" idx="0"/>
          </p:cNvCxnSpPr>
          <p:nvPr/>
        </p:nvCxnSpPr>
        <p:spPr>
          <a:xfrm>
            <a:off x="6531867" y="3840592"/>
            <a:ext cx="0" cy="37857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22">
            <a:extLst>
              <a:ext uri="{FF2B5EF4-FFF2-40B4-BE49-F238E27FC236}">
                <a16:creationId xmlns:a16="http://schemas.microsoft.com/office/drawing/2014/main" id="{D4F19C47-1E03-4070-9AD4-0CF88B70E142}"/>
              </a:ext>
            </a:extLst>
          </p:cNvPr>
          <p:cNvSpPr txBox="1"/>
          <p:nvPr/>
        </p:nvSpPr>
        <p:spPr>
          <a:xfrm>
            <a:off x="6361937" y="3034882"/>
            <a:ext cx="327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L7</a:t>
            </a:r>
          </a:p>
        </p:txBody>
      </p:sp>
      <p:sp>
        <p:nvSpPr>
          <p:cNvPr id="98" name="TextBox 122">
            <a:extLst>
              <a:ext uri="{FF2B5EF4-FFF2-40B4-BE49-F238E27FC236}">
                <a16:creationId xmlns:a16="http://schemas.microsoft.com/office/drawing/2014/main" id="{1264CDE3-C07B-4B4D-8B92-8B79C66A9283}"/>
              </a:ext>
            </a:extLst>
          </p:cNvPr>
          <p:cNvSpPr txBox="1"/>
          <p:nvPr/>
        </p:nvSpPr>
        <p:spPr>
          <a:xfrm>
            <a:off x="3473442" y="3045691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PODs</a:t>
            </a:r>
            <a:endParaRPr lang="pt-BR" sz="1200" dirty="0"/>
          </a:p>
        </p:txBody>
      </p:sp>
      <p:sp>
        <p:nvSpPr>
          <p:cNvPr id="99" name="Rectangle 124">
            <a:extLst>
              <a:ext uri="{FF2B5EF4-FFF2-40B4-BE49-F238E27FC236}">
                <a16:creationId xmlns:a16="http://schemas.microsoft.com/office/drawing/2014/main" id="{ED8BDA28-ECEA-440D-A2B1-79B3AA0B34AC}"/>
              </a:ext>
            </a:extLst>
          </p:cNvPr>
          <p:cNvSpPr/>
          <p:nvPr/>
        </p:nvSpPr>
        <p:spPr>
          <a:xfrm>
            <a:off x="3025754" y="406587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20" name="Elbow Connector 17">
            <a:extLst>
              <a:ext uri="{FF2B5EF4-FFF2-40B4-BE49-F238E27FC236}">
                <a16:creationId xmlns:a16="http://schemas.microsoft.com/office/drawing/2014/main" id="{D0DDBF2D-FA6F-45B7-9D26-8F71E5DEF09F}"/>
              </a:ext>
            </a:extLst>
          </p:cNvPr>
          <p:cNvCxnSpPr>
            <a:cxnSpLocks/>
            <a:stCxn id="99" idx="0"/>
            <a:endCxn id="7" idx="2"/>
          </p:cNvCxnSpPr>
          <p:nvPr/>
        </p:nvCxnSpPr>
        <p:spPr>
          <a:xfrm flipV="1">
            <a:off x="3756388" y="3819393"/>
            <a:ext cx="0" cy="246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7">
            <a:extLst>
              <a:ext uri="{FF2B5EF4-FFF2-40B4-BE49-F238E27FC236}">
                <a16:creationId xmlns:a16="http://schemas.microsoft.com/office/drawing/2014/main" id="{9E28582B-0A59-4C99-A835-1755F33E8DE9}"/>
              </a:ext>
            </a:extLst>
          </p:cNvPr>
          <p:cNvCxnSpPr>
            <a:cxnSpLocks/>
            <a:stCxn id="121" idx="3"/>
            <a:endCxn id="99" idx="1"/>
          </p:cNvCxnSpPr>
          <p:nvPr/>
        </p:nvCxnSpPr>
        <p:spPr>
          <a:xfrm>
            <a:off x="2072216" y="429823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5E10CAFB-05A0-4DA0-9A2B-8C8EF6CB8D27}"/>
              </a:ext>
            </a:extLst>
          </p:cNvPr>
          <p:cNvSpPr txBox="1"/>
          <p:nvPr/>
        </p:nvSpPr>
        <p:spPr>
          <a:xfrm>
            <a:off x="1045973" y="4159732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 err="1"/>
              <a:t>LoadBalancer</a:t>
            </a:r>
            <a:endParaRPr lang="pt-BR" sz="1200" dirty="0"/>
          </a:p>
        </p:txBody>
      </p:sp>
      <p:sp>
        <p:nvSpPr>
          <p:cNvPr id="142" name="Rectangle 124">
            <a:extLst>
              <a:ext uri="{FF2B5EF4-FFF2-40B4-BE49-F238E27FC236}">
                <a16:creationId xmlns:a16="http://schemas.microsoft.com/office/drawing/2014/main" id="{7354EFD0-49A8-47CC-BE29-F7DE9DB97ECC}"/>
              </a:ext>
            </a:extLst>
          </p:cNvPr>
          <p:cNvSpPr/>
          <p:nvPr/>
        </p:nvSpPr>
        <p:spPr>
          <a:xfrm>
            <a:off x="3025755" y="5449531"/>
            <a:ext cx="1461267" cy="4647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istio-ingressgateway</a:t>
            </a:r>
            <a:endParaRPr lang="en-US" sz="1200" dirty="0"/>
          </a:p>
        </p:txBody>
      </p:sp>
      <p:cxnSp>
        <p:nvCxnSpPr>
          <p:cNvPr id="150" name="Elbow Connector 17">
            <a:extLst>
              <a:ext uri="{FF2B5EF4-FFF2-40B4-BE49-F238E27FC236}">
                <a16:creationId xmlns:a16="http://schemas.microsoft.com/office/drawing/2014/main" id="{6E922813-1538-4217-AD92-589C0E7BD447}"/>
              </a:ext>
            </a:extLst>
          </p:cNvPr>
          <p:cNvCxnSpPr>
            <a:cxnSpLocks/>
            <a:stCxn id="142" idx="0"/>
            <a:endCxn id="131" idx="2"/>
          </p:cNvCxnSpPr>
          <p:nvPr/>
        </p:nvCxnSpPr>
        <p:spPr>
          <a:xfrm flipH="1" flipV="1">
            <a:off x="3756387" y="5222424"/>
            <a:ext cx="2" cy="227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111">
            <a:extLst>
              <a:ext uri="{FF2B5EF4-FFF2-40B4-BE49-F238E27FC236}">
                <a16:creationId xmlns:a16="http://schemas.microsoft.com/office/drawing/2014/main" id="{842E7578-3070-4228-B46A-C1B91E4C8ACD}"/>
              </a:ext>
            </a:extLst>
          </p:cNvPr>
          <p:cNvSpPr/>
          <p:nvPr/>
        </p:nvSpPr>
        <p:spPr>
          <a:xfrm>
            <a:off x="5021304" y="5381233"/>
            <a:ext cx="4684540" cy="708482"/>
          </a:xfrm>
          <a:prstGeom prst="roundRect">
            <a:avLst>
              <a:gd name="adj" fmla="val 21127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 err="1"/>
              <a:t>another-namespace</a:t>
            </a:r>
            <a:endParaRPr lang="pt-BR" sz="1200" dirty="0"/>
          </a:p>
        </p:txBody>
      </p:sp>
      <p:sp>
        <p:nvSpPr>
          <p:cNvPr id="203" name="CaixaDeTexto 202">
            <a:extLst>
              <a:ext uri="{FF2B5EF4-FFF2-40B4-BE49-F238E27FC236}">
                <a16:creationId xmlns:a16="http://schemas.microsoft.com/office/drawing/2014/main" id="{C71871CB-0496-4D2F-B7E3-44A5E73313AF}"/>
              </a:ext>
            </a:extLst>
          </p:cNvPr>
          <p:cNvSpPr txBox="1"/>
          <p:nvPr/>
        </p:nvSpPr>
        <p:spPr>
          <a:xfrm>
            <a:off x="838199" y="6360613"/>
            <a:ext cx="1865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hlinkClick r:id="rId3"/>
              </a:rPr>
              <a:t>Gateway</a:t>
            </a:r>
            <a:endParaRPr lang="pt-BR" sz="1200" dirty="0"/>
          </a:p>
          <a:p>
            <a:r>
              <a:rPr lang="pt-BR" sz="1200" i="0" dirty="0">
                <a:effectLst/>
                <a:latin typeface="Work Sans"/>
                <a:hlinkClick r:id="rId4"/>
              </a:rPr>
              <a:t>Egress Gateways</a:t>
            </a:r>
            <a:endParaRPr lang="pt-BR" sz="1200" i="0" dirty="0">
              <a:effectLst/>
              <a:latin typeface="Work Sans"/>
            </a:endParaRPr>
          </a:p>
        </p:txBody>
      </p:sp>
      <p:cxnSp>
        <p:nvCxnSpPr>
          <p:cNvPr id="145" name="Elbow Connector 17">
            <a:extLst>
              <a:ext uri="{FF2B5EF4-FFF2-40B4-BE49-F238E27FC236}">
                <a16:creationId xmlns:a16="http://schemas.microsoft.com/office/drawing/2014/main" id="{26A6332C-3E6C-9948-B7C3-66A68A6206AE}"/>
              </a:ext>
            </a:extLst>
          </p:cNvPr>
          <p:cNvCxnSpPr>
            <a:cxnSpLocks/>
            <a:stCxn id="131" idx="1"/>
            <a:endCxn id="152" idx="3"/>
          </p:cNvCxnSpPr>
          <p:nvPr/>
        </p:nvCxnSpPr>
        <p:spPr>
          <a:xfrm flipH="1" flipV="1">
            <a:off x="2072216" y="4990062"/>
            <a:ext cx="95353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73" idx="1"/>
            <a:endCxn id="7" idx="3"/>
          </p:cNvCxnSpPr>
          <p:nvPr/>
        </p:nvCxnSpPr>
        <p:spPr>
          <a:xfrm flipH="1" flipV="1">
            <a:off x="4487021" y="3587032"/>
            <a:ext cx="1348630" cy="87056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17">
            <a:extLst>
              <a:ext uri="{FF2B5EF4-FFF2-40B4-BE49-F238E27FC236}">
                <a16:creationId xmlns:a16="http://schemas.microsoft.com/office/drawing/2014/main" id="{042CB748-7930-0844-96C5-E8840F703ADC}"/>
              </a:ext>
            </a:extLst>
          </p:cNvPr>
          <p:cNvCxnSpPr>
            <a:cxnSpLocks/>
            <a:stCxn id="127" idx="1"/>
            <a:endCxn id="7" idx="3"/>
          </p:cNvCxnSpPr>
          <p:nvPr/>
        </p:nvCxnSpPr>
        <p:spPr>
          <a:xfrm flipH="1" flipV="1">
            <a:off x="4487021" y="3587032"/>
            <a:ext cx="1520767" cy="151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Elbow Connector 17">
            <a:extLst>
              <a:ext uri="{FF2B5EF4-FFF2-40B4-BE49-F238E27FC236}">
                <a16:creationId xmlns:a16="http://schemas.microsoft.com/office/drawing/2014/main" id="{C51AB1BC-C09F-461F-A9EF-E43424FF7CE8}"/>
              </a:ext>
            </a:extLst>
          </p:cNvPr>
          <p:cNvCxnSpPr>
            <a:cxnSpLocks/>
            <a:stCxn id="73" idx="1"/>
            <a:endCxn id="131" idx="3"/>
          </p:cNvCxnSpPr>
          <p:nvPr/>
        </p:nvCxnSpPr>
        <p:spPr>
          <a:xfrm flipH="1">
            <a:off x="4487020" y="4457599"/>
            <a:ext cx="1348631" cy="5324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85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6EFBA2A-5E58-0048-8D31-15AF02DD387E}"/>
              </a:ext>
            </a:extLst>
          </p:cNvPr>
          <p:cNvSpPr/>
          <p:nvPr/>
        </p:nvSpPr>
        <p:spPr>
          <a:xfrm>
            <a:off x="867740" y="2087332"/>
            <a:ext cx="9512644" cy="3000375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46A1-9BD0-E74A-9053-3E1317AC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Envoy</a:t>
            </a:r>
            <a:endParaRPr lang="pt-BR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387A5F-60C0-7443-BDDF-908E379385F7}"/>
              </a:ext>
            </a:extLst>
          </p:cNvPr>
          <p:cNvSpPr/>
          <p:nvPr/>
        </p:nvSpPr>
        <p:spPr>
          <a:xfrm>
            <a:off x="3218769" y="2994251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2378E8-1EA2-1249-8BEC-CF5886C50095}"/>
              </a:ext>
            </a:extLst>
          </p:cNvPr>
          <p:cNvSpPr/>
          <p:nvPr/>
        </p:nvSpPr>
        <p:spPr>
          <a:xfrm>
            <a:off x="8151358" y="2994249"/>
            <a:ext cx="1219200" cy="118654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200" dirty="0">
              <a:solidFill>
                <a:schemeClr val="accent5"/>
              </a:solidFill>
            </a:endParaRPr>
          </a:p>
        </p:txBody>
      </p:sp>
      <p:cxnSp>
        <p:nvCxnSpPr>
          <p:cNvPr id="5" name="Elbow Connector 7">
            <a:extLst>
              <a:ext uri="{FF2B5EF4-FFF2-40B4-BE49-F238E27FC236}">
                <a16:creationId xmlns:a16="http://schemas.microsoft.com/office/drawing/2014/main" id="{47D82473-BAF5-C34C-8D06-93006E8F5D98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4437969" y="3587521"/>
            <a:ext cx="3713389" cy="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623947A-0C45-3040-8736-7CF6A42B036C}"/>
              </a:ext>
            </a:extLst>
          </p:cNvPr>
          <p:cNvSpPr txBox="1"/>
          <p:nvPr/>
        </p:nvSpPr>
        <p:spPr>
          <a:xfrm>
            <a:off x="3346659" y="3408583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listeners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1F2B9-AB86-B14A-A781-CFCE02CCEF39}"/>
              </a:ext>
            </a:extLst>
          </p:cNvPr>
          <p:cNvSpPr txBox="1"/>
          <p:nvPr/>
        </p:nvSpPr>
        <p:spPr>
          <a:xfrm>
            <a:off x="8287086" y="3402854"/>
            <a:ext cx="90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23ADD-FE8A-2240-AF13-32D0190515ED}"/>
              </a:ext>
            </a:extLst>
          </p:cNvPr>
          <p:cNvSpPr txBox="1"/>
          <p:nvPr/>
        </p:nvSpPr>
        <p:spPr>
          <a:xfrm>
            <a:off x="1249097" y="4174559"/>
            <a:ext cx="2097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Address</a:t>
            </a:r>
            <a:r>
              <a:rPr lang="pt-BR" sz="1600" dirty="0"/>
              <a:t>: 0.0.0.0:10000</a:t>
            </a: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112F8823-0AFF-6646-B6C7-AD0F40AFED1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40429" y="3587523"/>
            <a:ext cx="87834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202A29-CB0F-4446-8CFB-7EBE9F3BDDD9}"/>
              </a:ext>
            </a:extLst>
          </p:cNvPr>
          <p:cNvSpPr txBox="1"/>
          <p:nvPr/>
        </p:nvSpPr>
        <p:spPr>
          <a:xfrm>
            <a:off x="1860762" y="2672392"/>
            <a:ext cx="1466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virtual_hosts</a:t>
            </a:r>
            <a:r>
              <a:rPr lang="pt-BR" sz="1600" dirty="0"/>
              <a:t>: 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42A3E1-A0EB-624B-8D91-4046AB7FA38A}"/>
              </a:ext>
            </a:extLst>
          </p:cNvPr>
          <p:cNvSpPr txBox="1"/>
          <p:nvPr/>
        </p:nvSpPr>
        <p:spPr>
          <a:xfrm>
            <a:off x="4265771" y="2670156"/>
            <a:ext cx="3788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routes</a:t>
            </a:r>
            <a:r>
              <a:rPr lang="pt-BR" sz="1600" dirty="0"/>
              <a:t>: </a:t>
            </a:r>
            <a:r>
              <a:rPr lang="pt-BR" sz="1600" dirty="0" err="1"/>
              <a:t>prefix</a:t>
            </a:r>
            <a:r>
              <a:rPr lang="pt-BR" sz="1600" dirty="0"/>
              <a:t> / -&gt; </a:t>
            </a:r>
            <a:r>
              <a:rPr lang="pt-BR" sz="1600" dirty="0" err="1"/>
              <a:t>rewrite</a:t>
            </a:r>
            <a:r>
              <a:rPr lang="pt-BR" sz="1600" dirty="0"/>
              <a:t>: </a:t>
            </a:r>
            <a:r>
              <a:rPr lang="pt-BR" sz="1600" dirty="0" err="1"/>
              <a:t>www.googe.com</a:t>
            </a:r>
            <a:endParaRPr lang="pt-B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9B04-3D1F-2446-870C-D1E2DAA0291E}"/>
              </a:ext>
            </a:extLst>
          </p:cNvPr>
          <p:cNvSpPr txBox="1"/>
          <p:nvPr/>
        </p:nvSpPr>
        <p:spPr>
          <a:xfrm>
            <a:off x="7267832" y="4174559"/>
            <a:ext cx="293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endpoints</a:t>
            </a:r>
            <a:r>
              <a:rPr lang="pt-BR" sz="1600" dirty="0"/>
              <a:t>: www.google.com:443</a:t>
            </a:r>
          </a:p>
        </p:txBody>
      </p:sp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3CB80FBC-B0BE-9943-8AFC-17E31902D686}"/>
              </a:ext>
            </a:extLst>
          </p:cNvPr>
          <p:cNvCxnSpPr>
            <a:cxnSpLocks/>
            <a:stCxn id="3" idx="1"/>
            <a:endCxn id="3" idx="7"/>
          </p:cNvCxnSpPr>
          <p:nvPr/>
        </p:nvCxnSpPr>
        <p:spPr>
          <a:xfrm rot="5400000" flipH="1" flipV="1">
            <a:off x="3828369" y="2736964"/>
            <a:ext cx="12700" cy="862104"/>
          </a:xfrm>
          <a:prstGeom prst="curvedConnector3">
            <a:avLst>
              <a:gd name="adj1" fmla="val 3168228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BF0E6B8-2B09-0443-942E-64DC0239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43" y="3904616"/>
            <a:ext cx="9525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6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956E05-3E04-4D49-A8CA-E85226CBE0C2}"/>
              </a:ext>
            </a:extLst>
          </p:cNvPr>
          <p:cNvSpPr/>
          <p:nvPr/>
        </p:nvSpPr>
        <p:spPr>
          <a:xfrm>
            <a:off x="2959100" y="2558142"/>
            <a:ext cx="5337628" cy="3548743"/>
          </a:xfrm>
          <a:prstGeom prst="roundRect">
            <a:avLst>
              <a:gd name="adj" fmla="val 6191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9827-731E-354C-A75C-859F7D152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4" y="2656114"/>
            <a:ext cx="508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A76EB-D476-4244-BC45-F8F1CFE2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28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6D39F-2ECD-4C4F-B0E4-E2C2FFE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Gateway</a:t>
            </a:r>
            <a:endParaRPr lang="pt-BR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00E7144B-9FBA-4AC6-BE34-8FC78E38A288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565612" y="2730590"/>
            <a:ext cx="474685" cy="9693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8DCFE85-972C-433D-96D0-8A0E815EAD69}"/>
              </a:ext>
            </a:extLst>
          </p:cNvPr>
          <p:cNvSpPr/>
          <p:nvPr/>
        </p:nvSpPr>
        <p:spPr>
          <a:xfrm>
            <a:off x="8040296" y="4388220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tls</a:t>
            </a:r>
            <a:endParaRPr lang="pt-BR" sz="14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035AFEC4-FAA4-4C10-B0B4-E027E6799559}"/>
              </a:ext>
            </a:extLst>
          </p:cNvPr>
          <p:cNvSpPr/>
          <p:nvPr/>
        </p:nvSpPr>
        <p:spPr>
          <a:xfrm>
            <a:off x="6800652" y="3426386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servers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4E0C3F1-AD88-41E1-AB1F-60624551671C}"/>
              </a:ext>
            </a:extLst>
          </p:cNvPr>
          <p:cNvSpPr/>
          <p:nvPr/>
        </p:nvSpPr>
        <p:spPr>
          <a:xfrm>
            <a:off x="8040297" y="2456988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port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4F97151-E872-4A67-AADE-EE8E69D290AA}"/>
              </a:ext>
            </a:extLst>
          </p:cNvPr>
          <p:cNvSpPr/>
          <p:nvPr/>
        </p:nvSpPr>
        <p:spPr>
          <a:xfrm>
            <a:off x="8046648" y="3422604"/>
            <a:ext cx="764960" cy="5472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hosts</a:t>
            </a:r>
          </a:p>
        </p:txBody>
      </p:sp>
      <p:cxnSp>
        <p:nvCxnSpPr>
          <p:cNvPr id="39" name="Elbow Connector 7">
            <a:extLst>
              <a:ext uri="{FF2B5EF4-FFF2-40B4-BE49-F238E27FC236}">
                <a16:creationId xmlns:a16="http://schemas.microsoft.com/office/drawing/2014/main" id="{A60AF593-DDED-4EA1-BC4E-D4E140E126FF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565612" y="3696206"/>
            <a:ext cx="481036" cy="37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7">
            <a:extLst>
              <a:ext uri="{FF2B5EF4-FFF2-40B4-BE49-F238E27FC236}">
                <a16:creationId xmlns:a16="http://schemas.microsoft.com/office/drawing/2014/main" id="{7CB1D854-068A-40F1-A687-3EE66D21A1AD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7565612" y="3699988"/>
            <a:ext cx="474684" cy="961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: para a Direita 55">
            <a:extLst>
              <a:ext uri="{FF2B5EF4-FFF2-40B4-BE49-F238E27FC236}">
                <a16:creationId xmlns:a16="http://schemas.microsoft.com/office/drawing/2014/main" id="{8C9415DF-F50B-47BE-B83C-59A5B1A59FDB}"/>
              </a:ext>
            </a:extLst>
          </p:cNvPr>
          <p:cNvSpPr/>
          <p:nvPr/>
        </p:nvSpPr>
        <p:spPr>
          <a:xfrm>
            <a:off x="9052100" y="3323960"/>
            <a:ext cx="972402" cy="744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/>
              <a:t>selector</a:t>
            </a:r>
            <a:endParaRPr lang="pt-BR" sz="1400" dirty="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49DA194B-5748-4ABA-8CF1-05152D852E70}"/>
              </a:ext>
            </a:extLst>
          </p:cNvPr>
          <p:cNvSpPr/>
          <p:nvPr/>
        </p:nvSpPr>
        <p:spPr>
          <a:xfrm>
            <a:off x="10077944" y="3973590"/>
            <a:ext cx="1686707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istio-egressgateway</a:t>
            </a:r>
            <a:endParaRPr lang="en-US" sz="1400" dirty="0"/>
          </a:p>
        </p:txBody>
      </p:sp>
      <p:sp>
        <p:nvSpPr>
          <p:cNvPr id="60" name="Rectangle 72">
            <a:extLst>
              <a:ext uri="{FF2B5EF4-FFF2-40B4-BE49-F238E27FC236}">
                <a16:creationId xmlns:a16="http://schemas.microsoft.com/office/drawing/2014/main" id="{5A6AF080-B79B-4939-ABDA-7F5C5E35EBC7}"/>
              </a:ext>
            </a:extLst>
          </p:cNvPr>
          <p:cNvSpPr/>
          <p:nvPr/>
        </p:nvSpPr>
        <p:spPr>
          <a:xfrm>
            <a:off x="10077945" y="2957880"/>
            <a:ext cx="1686706" cy="464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istio-ingressgateway</a:t>
            </a:r>
            <a:endParaRPr lang="en-US" sz="14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51ADA19-970A-45F0-A05C-7DE4849CCDF2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 b="0">
                <a:solidFill>
                  <a:srgbClr val="569CD6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ingressgateway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kubectl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get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pod</a:t>
            </a:r>
            <a:r>
              <a:rPr lang="pt-BR" sz="1200" dirty="0">
                <a:solidFill>
                  <a:schemeClr val="bg1"/>
                </a:solidFill>
              </a:rPr>
              <a:t> -l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=</a:t>
            </a:r>
            <a:r>
              <a:rPr lang="pt-BR" sz="1200" dirty="0" err="1">
                <a:solidFill>
                  <a:schemeClr val="bg1"/>
                </a:solidFill>
              </a:rPr>
              <a:t>egressgateway</a:t>
            </a:r>
            <a:r>
              <a:rPr lang="pt-BR" sz="1200" dirty="0">
                <a:solidFill>
                  <a:schemeClr val="bg1"/>
                </a:solidFill>
              </a:rPr>
              <a:t> -n </a:t>
            </a:r>
            <a:r>
              <a:rPr lang="pt-BR" sz="1200" dirty="0" err="1">
                <a:solidFill>
                  <a:schemeClr val="bg1"/>
                </a:solidFill>
              </a:rPr>
              <a:t>istio</a:t>
            </a:r>
            <a:r>
              <a:rPr lang="pt-BR" sz="12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kubectl</a:t>
            </a:r>
            <a:r>
              <a:rPr lang="en-US" sz="1200" dirty="0">
                <a:solidFill>
                  <a:schemeClr val="bg1"/>
                </a:solidFill>
              </a:rPr>
              <a:t> get gateway/</a:t>
            </a:r>
            <a:r>
              <a:rPr lang="en-US" sz="1200" dirty="0" err="1">
                <a:solidFill>
                  <a:schemeClr val="bg1"/>
                </a:solidFill>
              </a:rPr>
              <a:t>bookinfo</a:t>
            </a:r>
            <a:r>
              <a:rPr lang="en-US" sz="1200" dirty="0">
                <a:solidFill>
                  <a:schemeClr val="bg1"/>
                </a:solidFill>
              </a:rPr>
              <a:t>-gateway –o </a:t>
            </a:r>
            <a:r>
              <a:rPr lang="en-US" sz="1200" dirty="0" err="1">
                <a:solidFill>
                  <a:schemeClr val="bg1"/>
                </a:solidFill>
              </a:rPr>
              <a:t>yaml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4EC25682-6348-47DB-A0D7-144BCEE91BE9}"/>
              </a:ext>
            </a:extLst>
          </p:cNvPr>
          <p:cNvSpPr txBox="1"/>
          <p:nvPr/>
        </p:nvSpPr>
        <p:spPr>
          <a:xfrm>
            <a:off x="834840" y="2145716"/>
            <a:ext cx="58110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bookinfo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-gateway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ingressgateway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use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istio</a:t>
            </a:r>
            <a:r>
              <a:rPr lang="pt-B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default </a:t>
            </a:r>
            <a:r>
              <a:rPr lang="pt-B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6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5981956" y="2087839"/>
            <a:ext cx="1967910" cy="1156069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50252" y="2313660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5" idx="3"/>
            <a:endCxn id="14" idx="0"/>
          </p:cNvCxnSpPr>
          <p:nvPr/>
        </p:nvCxnSpPr>
        <p:spPr>
          <a:xfrm>
            <a:off x="7949866" y="2665874"/>
            <a:ext cx="476050" cy="78407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AFCA14-7CB3-3D4B-9E4B-B2699AD54F43}"/>
              </a:ext>
            </a:extLst>
          </p:cNvPr>
          <p:cNvSpPr txBox="1"/>
          <p:nvPr/>
        </p:nvSpPr>
        <p:spPr>
          <a:xfrm>
            <a:off x="5657227" y="2295840"/>
            <a:ext cx="445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tcp</a:t>
            </a:r>
            <a:endParaRPr lang="pt-B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A3A54-548E-1245-B73A-BAFEAF1DF7A4}"/>
              </a:ext>
            </a:extLst>
          </p:cNvPr>
          <p:cNvSpPr txBox="1"/>
          <p:nvPr/>
        </p:nvSpPr>
        <p:spPr>
          <a:xfrm>
            <a:off x="6379649" y="3177383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gRPC</a:t>
            </a:r>
            <a:endParaRPr lang="pt-BR" sz="1600" dirty="0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A93454A2-E2F6-BE44-A56D-94EE5D22CEBA}"/>
              </a:ext>
            </a:extLst>
          </p:cNvPr>
          <p:cNvSpPr/>
          <p:nvPr/>
        </p:nvSpPr>
        <p:spPr>
          <a:xfrm>
            <a:off x="7209401" y="3449944"/>
            <a:ext cx="2433029" cy="954757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14" idx="3"/>
            <a:endCxn id="71" idx="1"/>
          </p:cNvCxnSpPr>
          <p:nvPr/>
        </p:nvCxnSpPr>
        <p:spPr>
          <a:xfrm>
            <a:off x="9642430" y="3927323"/>
            <a:ext cx="427405" cy="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1B7CE87-42E6-D845-A2C6-11BD44D6303C}"/>
              </a:ext>
            </a:extLst>
          </p:cNvPr>
          <p:cNvCxnSpPr>
            <a:cxnSpLocks/>
            <a:stCxn id="14" idx="2"/>
            <a:endCxn id="73" idx="0"/>
          </p:cNvCxnSpPr>
          <p:nvPr/>
        </p:nvCxnSpPr>
        <p:spPr>
          <a:xfrm>
            <a:off x="8425916" y="4404701"/>
            <a:ext cx="1" cy="554360"/>
          </a:xfrm>
          <a:prstGeom prst="straightConnector1">
            <a:avLst/>
          </a:prstGeom>
          <a:ln w="28575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6965911" y="1837659"/>
            <a:ext cx="0" cy="250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45E92B0-EDF9-274F-803B-87AF7B14B7D0}"/>
              </a:ext>
            </a:extLst>
          </p:cNvPr>
          <p:cNvSpPr/>
          <p:nvPr/>
        </p:nvSpPr>
        <p:spPr>
          <a:xfrm>
            <a:off x="10069835" y="3654388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v2</a:t>
            </a:r>
            <a:endParaRPr lang="pt-BR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A7602B-C340-044D-9981-1F0F49939965}"/>
              </a:ext>
            </a:extLst>
          </p:cNvPr>
          <p:cNvSpPr/>
          <p:nvPr/>
        </p:nvSpPr>
        <p:spPr>
          <a:xfrm>
            <a:off x="7783934" y="4959061"/>
            <a:ext cx="1283965" cy="5458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</a:t>
            </a:r>
          </a:p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89" name="Title 88">
            <a:extLst>
              <a:ext uri="{FF2B5EF4-FFF2-40B4-BE49-F238E27FC236}">
                <a16:creationId xmlns:a16="http://schemas.microsoft.com/office/drawing/2014/main" id="{8D56867C-F711-7C47-94E8-E9B3ADEF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FD4E1-28BB-E44F-85A4-F21BF3416A94}"/>
              </a:ext>
            </a:extLst>
          </p:cNvPr>
          <p:cNvSpPr txBox="1"/>
          <p:nvPr/>
        </p:nvSpPr>
        <p:spPr>
          <a:xfrm>
            <a:off x="8438317" y="450756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route</a:t>
            </a:r>
            <a:endParaRPr lang="pt-BR" sz="140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420B06C-9CC0-45A1-8968-DC5E362ED525}"/>
              </a:ext>
            </a:extLst>
          </p:cNvPr>
          <p:cNvSpPr/>
          <p:nvPr/>
        </p:nvSpPr>
        <p:spPr>
          <a:xfrm>
            <a:off x="6843362" y="1578048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262C036-BD8C-4FE3-A6DF-E7A89ADC88C5}"/>
              </a:ext>
            </a:extLst>
          </p:cNvPr>
          <p:cNvSpPr txBox="1"/>
          <p:nvPr/>
        </p:nvSpPr>
        <p:spPr>
          <a:xfrm>
            <a:off x="0" y="641187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VirtualService</a:t>
            </a:r>
            <a:r>
              <a:rPr lang="pt-BR" dirty="0"/>
              <a:t> -n k360api</a:t>
            </a:r>
          </a:p>
          <a:p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/>
              <a:t>VirtualService</a:t>
            </a:r>
            <a:r>
              <a:rPr lang="en-US" dirty="0"/>
              <a:t>/k360api -n k360api -o </a:t>
            </a:r>
            <a:r>
              <a:rPr lang="en-US" dirty="0" err="1"/>
              <a:t>yaml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B5C1DB0E-3B34-48A6-8146-39A58E0AABDA}"/>
              </a:ext>
            </a:extLst>
          </p:cNvPr>
          <p:cNvSpPr txBox="1"/>
          <p:nvPr/>
        </p:nvSpPr>
        <p:spPr>
          <a:xfrm>
            <a:off x="834206" y="1491256"/>
            <a:ext cx="43348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end-user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jason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2CFDF7F2-83FA-4DDA-9CCB-A23742EBFB28}"/>
              </a:ext>
            </a:extLst>
          </p:cNvPr>
          <p:cNvSpPr txBox="1"/>
          <p:nvPr/>
        </p:nvSpPr>
        <p:spPr>
          <a:xfrm>
            <a:off x="7209401" y="3548014"/>
            <a:ext cx="2400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Match</a:t>
            </a:r>
          </a:p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Headers.end-user</a:t>
            </a:r>
            <a:r>
              <a:rPr lang="pt-BR" sz="1400" dirty="0">
                <a:solidFill>
                  <a:schemeClr val="bg1"/>
                </a:solidFill>
              </a:rPr>
              <a:t> == </a:t>
            </a:r>
            <a:r>
              <a:rPr lang="pt-BR" sz="1400" dirty="0" err="1">
                <a:solidFill>
                  <a:schemeClr val="bg1"/>
                </a:solidFill>
              </a:rPr>
              <a:t>jason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7304E45A-285F-4FEB-936F-F3FE2202B65C}"/>
              </a:ext>
            </a:extLst>
          </p:cNvPr>
          <p:cNvSpPr txBox="1"/>
          <p:nvPr/>
        </p:nvSpPr>
        <p:spPr>
          <a:xfrm>
            <a:off x="6003553" y="250255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1769167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608283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v1</a:t>
            </a:r>
            <a:endParaRPr lang="pt-B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713A-8237-1C49-AF2C-8887F6B4EFFE}"/>
              </a:ext>
            </a:extLst>
          </p:cNvPr>
          <p:cNvSpPr txBox="1"/>
          <p:nvPr/>
        </p:nvSpPr>
        <p:spPr>
          <a:xfrm>
            <a:off x="7818483" y="2149021"/>
            <a:ext cx="809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subsets</a:t>
            </a:r>
            <a:endParaRPr lang="pt-BR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BFA3DDB-3FE9-184A-9D0A-9F68CB98CE56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6567604" y="2831260"/>
            <a:ext cx="1007208" cy="1235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8" idx="3"/>
            <a:endCxn id="4" idx="1"/>
          </p:cNvCxnSpPr>
          <p:nvPr/>
        </p:nvCxnSpPr>
        <p:spPr>
          <a:xfrm>
            <a:off x="8858777" y="2831260"/>
            <a:ext cx="7495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C70FDB6-CEB7-2D4E-AAA6-B70992D61FB5}"/>
              </a:ext>
            </a:extLst>
          </p:cNvPr>
          <p:cNvSpPr/>
          <p:nvPr/>
        </p:nvSpPr>
        <p:spPr>
          <a:xfrm>
            <a:off x="7574813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v3</a:t>
            </a:r>
            <a:endParaRPr lang="pt-BR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608282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29" idx="3"/>
            <a:endCxn id="40" idx="1"/>
          </p:cNvCxnSpPr>
          <p:nvPr/>
        </p:nvCxnSpPr>
        <p:spPr>
          <a:xfrm>
            <a:off x="8865128" y="4066396"/>
            <a:ext cx="7431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BA4601E-2EDE-6C48-AB7A-4B22693A3C12}"/>
              </a:ext>
            </a:extLst>
          </p:cNvPr>
          <p:cNvSpPr/>
          <p:nvPr/>
        </p:nvSpPr>
        <p:spPr>
          <a:xfrm>
            <a:off x="5283639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</a:t>
            </a:r>
          </a:p>
          <a:p>
            <a:pPr algn="ctr"/>
            <a:r>
              <a:rPr lang="en-US" sz="1600" dirty="0"/>
              <a:t>(ex: service)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2FB8A7-A5EA-5047-83B9-35ECFF39BC63}"/>
              </a:ext>
            </a:extLst>
          </p:cNvPr>
          <p:cNvSpPr/>
          <p:nvPr/>
        </p:nvSpPr>
        <p:spPr>
          <a:xfrm>
            <a:off x="7574812" y="255684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v1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FCDD73-C150-F544-9DC5-A07902158FF9}"/>
              </a:ext>
            </a:extLst>
          </p:cNvPr>
          <p:cNvSpPr/>
          <p:nvPr/>
        </p:nvSpPr>
        <p:spPr>
          <a:xfrm>
            <a:off x="7581163" y="3791980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C220F1B4-484A-3A40-8927-AFE61386197F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567604" y="4066396"/>
            <a:ext cx="10135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7">
            <a:extLst>
              <a:ext uri="{FF2B5EF4-FFF2-40B4-BE49-F238E27FC236}">
                <a16:creationId xmlns:a16="http://schemas.microsoft.com/office/drawing/2014/main" id="{CC8FAAF1-2FBE-8741-97F2-FEE1B8AE6284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6567604" y="4066396"/>
            <a:ext cx="1007209" cy="1322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0BAF524-FF7A-C042-9C1C-72E8700BC2BC}"/>
              </a:ext>
            </a:extLst>
          </p:cNvPr>
          <p:cNvSpPr/>
          <p:nvPr/>
        </p:nvSpPr>
        <p:spPr>
          <a:xfrm>
            <a:off x="9608282" y="5114594"/>
            <a:ext cx="1283965" cy="5488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version: v2</a:t>
            </a:r>
            <a:endParaRPr lang="pt-BR" sz="1600" dirty="0"/>
          </a:p>
        </p:txBody>
      </p:sp>
      <p:cxnSp>
        <p:nvCxnSpPr>
          <p:cNvPr id="51" name="Elbow Connector 17">
            <a:extLst>
              <a:ext uri="{FF2B5EF4-FFF2-40B4-BE49-F238E27FC236}">
                <a16:creationId xmlns:a16="http://schemas.microsoft.com/office/drawing/2014/main" id="{7C18FE8D-79D6-ED41-ACC0-EB81B53D4609}"/>
              </a:ext>
            </a:extLst>
          </p:cNvPr>
          <p:cNvCxnSpPr>
            <a:cxnSpLocks/>
            <a:stCxn id="24" idx="3"/>
            <a:endCxn id="50" idx="1"/>
          </p:cNvCxnSpPr>
          <p:nvPr/>
        </p:nvCxnSpPr>
        <p:spPr>
          <a:xfrm>
            <a:off x="8858778" y="5389010"/>
            <a:ext cx="74950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9C17400-61C7-BC41-A76E-B06EC4F1D378}"/>
              </a:ext>
            </a:extLst>
          </p:cNvPr>
          <p:cNvSpPr txBox="1"/>
          <p:nvPr/>
        </p:nvSpPr>
        <p:spPr>
          <a:xfrm>
            <a:off x="9917480" y="2149021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labels</a:t>
            </a:r>
            <a:endParaRPr lang="pt-BR" sz="1600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54D4FDE8-E48E-6640-913F-CAEB8FDD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DestinationRule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2935B03-3E4B-425A-9C2D-163A2B2DB4AD}"/>
              </a:ext>
            </a:extLst>
          </p:cNvPr>
          <p:cNvSpPr txBox="1"/>
          <p:nvPr/>
        </p:nvSpPr>
        <p:spPr>
          <a:xfrm>
            <a:off x="841899" y="2296681"/>
            <a:ext cx="421086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DestinationRule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D5686A1-6AFC-49E4-B5A5-8466749C11C0}"/>
              </a:ext>
            </a:extLst>
          </p:cNvPr>
          <p:cNvSpPr txBox="1"/>
          <p:nvPr/>
        </p:nvSpPr>
        <p:spPr>
          <a:xfrm>
            <a:off x="1572" y="6431487"/>
            <a:ext cx="121904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 -n k360api</a:t>
            </a:r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DestinationRule</a:t>
            </a:r>
            <a:r>
              <a:rPr lang="pt-BR" dirty="0"/>
              <a:t>/k360security -n k360api -o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440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856952" y="3379465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v1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99E09F70-0599-4747-BD66-D9E61933BA4F}"/>
              </a:ext>
            </a:extLst>
          </p:cNvPr>
          <p:cNvSpPr/>
          <p:nvPr/>
        </p:nvSpPr>
        <p:spPr>
          <a:xfrm>
            <a:off x="6424582" y="3354461"/>
            <a:ext cx="1926772" cy="1305501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8351354" y="3637608"/>
            <a:ext cx="1505598" cy="3696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AEBC34B-67E3-9246-8379-25960666ACA2}"/>
              </a:ext>
            </a:extLst>
          </p:cNvPr>
          <p:cNvSpPr/>
          <p:nvPr/>
        </p:nvSpPr>
        <p:spPr>
          <a:xfrm>
            <a:off x="9856951" y="4327700"/>
            <a:ext cx="1283965" cy="5162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Reviews</a:t>
            </a:r>
          </a:p>
          <a:p>
            <a:pPr algn="ctr"/>
            <a:r>
              <a:rPr lang="en-US" sz="1600" dirty="0"/>
              <a:t>v2</a:t>
            </a:r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094F1967-2CCD-4047-9B71-E582E2755FB0}"/>
              </a:ext>
            </a:extLst>
          </p:cNvPr>
          <p:cNvCxnSpPr>
            <a:cxnSpLocks/>
            <a:stCxn id="5" idx="3"/>
            <a:endCxn id="40" idx="1"/>
          </p:cNvCxnSpPr>
          <p:nvPr/>
        </p:nvCxnSpPr>
        <p:spPr>
          <a:xfrm>
            <a:off x="8351354" y="4007212"/>
            <a:ext cx="1505597" cy="578631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EC89370-30F9-974A-9F38-14E5934F4476}"/>
              </a:ext>
            </a:extLst>
          </p:cNvPr>
          <p:cNvCxnSpPr>
            <a:cxnSpLocks/>
            <a:stCxn id="3" idx="4"/>
            <a:endCxn id="5" idx="0"/>
          </p:cNvCxnSpPr>
          <p:nvPr/>
        </p:nvCxnSpPr>
        <p:spPr>
          <a:xfrm>
            <a:off x="7387968" y="2928474"/>
            <a:ext cx="0" cy="425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6C9D7C3-9D07-9345-ADD9-FC35C8DBE14B}"/>
              </a:ext>
            </a:extLst>
          </p:cNvPr>
          <p:cNvSpPr txBox="1"/>
          <p:nvPr/>
        </p:nvSpPr>
        <p:spPr>
          <a:xfrm>
            <a:off x="8145267" y="3557196"/>
            <a:ext cx="532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/>
              <a:t>http</a:t>
            </a:r>
            <a:endParaRPr lang="pt-BR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A5F4C-3D97-8E4B-87F9-64BC56EE5BD7}"/>
              </a:ext>
            </a:extLst>
          </p:cNvPr>
          <p:cNvSpPr txBox="1"/>
          <p:nvPr/>
        </p:nvSpPr>
        <p:spPr>
          <a:xfrm>
            <a:off x="10185383" y="296343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80%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7D01CE-32CB-5848-971E-2201C1D6E1B8}"/>
              </a:ext>
            </a:extLst>
          </p:cNvPr>
          <p:cNvSpPr txBox="1"/>
          <p:nvPr/>
        </p:nvSpPr>
        <p:spPr>
          <a:xfrm>
            <a:off x="10185384" y="48439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/>
              <a:t>20%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VirtualService</a:t>
            </a:r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F6F76C-321F-41AD-A069-FEB18121CDCB}"/>
              </a:ext>
            </a:extLst>
          </p:cNvPr>
          <p:cNvSpPr/>
          <p:nvPr/>
        </p:nvSpPr>
        <p:spPr>
          <a:xfrm>
            <a:off x="7265419" y="2668863"/>
            <a:ext cx="245097" cy="259611"/>
          </a:xfrm>
          <a:prstGeom prst="ellipse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FBD9E3-1B41-4277-B262-2D0341ADEF32}"/>
              </a:ext>
            </a:extLst>
          </p:cNvPr>
          <p:cNvSpPr txBox="1"/>
          <p:nvPr/>
        </p:nvSpPr>
        <p:spPr>
          <a:xfrm>
            <a:off x="838200" y="2129775"/>
            <a:ext cx="52578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VirtualService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destination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reviews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subset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v2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AB1AAE-9793-481C-B33E-A0A47CC0B373}"/>
              </a:ext>
            </a:extLst>
          </p:cNvPr>
          <p:cNvSpPr txBox="1"/>
          <p:nvPr/>
        </p:nvSpPr>
        <p:spPr>
          <a:xfrm>
            <a:off x="6404011" y="3859678"/>
            <a:ext cx="1967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bg1"/>
                </a:solidFill>
              </a:rPr>
              <a:t>Header.Host</a:t>
            </a:r>
            <a:r>
              <a:rPr lang="pt-BR" sz="1400" dirty="0">
                <a:solidFill>
                  <a:schemeClr val="bg1"/>
                </a:solidFill>
              </a:rPr>
              <a:t> == reviews</a:t>
            </a:r>
          </a:p>
        </p:txBody>
      </p:sp>
    </p:spTree>
    <p:extLst>
      <p:ext uri="{BB962C8B-B14F-4D97-AF65-F5344CB8AC3E}">
        <p14:creationId xmlns:p14="http://schemas.microsoft.com/office/powerpoint/2010/main" val="561999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CDCEAD9-82A4-8447-B835-736BE1F5B17D}"/>
              </a:ext>
            </a:extLst>
          </p:cNvPr>
          <p:cNvSpPr/>
          <p:nvPr/>
        </p:nvSpPr>
        <p:spPr>
          <a:xfrm>
            <a:off x="2292592" y="2872596"/>
            <a:ext cx="7486052" cy="2812212"/>
          </a:xfrm>
          <a:prstGeom prst="roundRect">
            <a:avLst>
              <a:gd name="adj" fmla="val 5691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9CA57-51BA-E345-9A46-74B9EB72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3ECD2D-9B47-B247-8C0B-CE725258E794}"/>
              </a:ext>
            </a:extLst>
          </p:cNvPr>
          <p:cNvGrpSpPr/>
          <p:nvPr/>
        </p:nvGrpSpPr>
        <p:grpSpPr>
          <a:xfrm>
            <a:off x="5124590" y="3025779"/>
            <a:ext cx="1991659" cy="1991659"/>
            <a:chOff x="5375823" y="3053202"/>
            <a:chExt cx="1991659" cy="1991659"/>
          </a:xfrm>
        </p:grpSpPr>
        <p:pic>
          <p:nvPicPr>
            <p:cNvPr id="22" name="Gráfico 80" descr="Internet das Coisas">
              <a:extLst>
                <a:ext uri="{FF2B5EF4-FFF2-40B4-BE49-F238E27FC236}">
                  <a16:creationId xmlns:a16="http://schemas.microsoft.com/office/drawing/2014/main" id="{68571CEE-E0A2-6849-B233-92F5A3723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75823" y="3053202"/>
              <a:ext cx="1991659" cy="1991659"/>
            </a:xfrm>
            <a:prstGeom prst="rect">
              <a:avLst/>
            </a:prstGeom>
          </p:spPr>
        </p:pic>
        <p:pic>
          <p:nvPicPr>
            <p:cNvPr id="16" name="Graphic 15" descr="Robot Hand outline">
              <a:extLst>
                <a:ext uri="{FF2B5EF4-FFF2-40B4-BE49-F238E27FC236}">
                  <a16:creationId xmlns:a16="http://schemas.microsoft.com/office/drawing/2014/main" id="{A13A9427-34A5-D844-91F7-167D8BCA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0750" y="3780612"/>
              <a:ext cx="561804" cy="56180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DD5BE1-EB2F-614A-9DF9-DF8C25E02E43}"/>
              </a:ext>
            </a:extLst>
          </p:cNvPr>
          <p:cNvGrpSpPr/>
          <p:nvPr/>
        </p:nvGrpSpPr>
        <p:grpSpPr>
          <a:xfrm>
            <a:off x="7896207" y="3126982"/>
            <a:ext cx="1789252" cy="1789252"/>
            <a:chOff x="7901912" y="3307804"/>
            <a:chExt cx="1789252" cy="1789252"/>
          </a:xfrm>
        </p:grpSpPr>
        <p:pic>
          <p:nvPicPr>
            <p:cNvPr id="10" name="Graphic 9" descr="Shield outline">
              <a:extLst>
                <a:ext uri="{FF2B5EF4-FFF2-40B4-BE49-F238E27FC236}">
                  <a16:creationId xmlns:a16="http://schemas.microsoft.com/office/drawing/2014/main" id="{E8AD77B0-1B94-3A41-AC20-219E41CE4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01912" y="3307804"/>
              <a:ext cx="1789252" cy="1789252"/>
            </a:xfrm>
            <a:prstGeom prst="rect">
              <a:avLst/>
            </a:prstGeom>
          </p:spPr>
        </p:pic>
        <p:pic>
          <p:nvPicPr>
            <p:cNvPr id="26" name="Graphic 25" descr="Unlock outline">
              <a:extLst>
                <a:ext uri="{FF2B5EF4-FFF2-40B4-BE49-F238E27FC236}">
                  <a16:creationId xmlns:a16="http://schemas.microsoft.com/office/drawing/2014/main" id="{5A00C9F2-B75A-6742-A722-C16AB676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33634" y="3691608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9CB0199-7F9E-4D44-847F-0D4BFB47CAF4}"/>
              </a:ext>
            </a:extLst>
          </p:cNvPr>
          <p:cNvGrpSpPr/>
          <p:nvPr/>
        </p:nvGrpSpPr>
        <p:grpSpPr>
          <a:xfrm>
            <a:off x="2352974" y="3025779"/>
            <a:ext cx="1991658" cy="1991658"/>
            <a:chOff x="2383262" y="2851715"/>
            <a:chExt cx="1991658" cy="1991658"/>
          </a:xfrm>
        </p:grpSpPr>
        <p:pic>
          <p:nvPicPr>
            <p:cNvPr id="6" name="Gráfico 100" descr="Microscópio">
              <a:extLst>
                <a:ext uri="{FF2B5EF4-FFF2-40B4-BE49-F238E27FC236}">
                  <a16:creationId xmlns:a16="http://schemas.microsoft.com/office/drawing/2014/main" id="{A0A326A1-99C3-CE4E-B3D5-25138F2C8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83262" y="2851715"/>
              <a:ext cx="1991658" cy="1991658"/>
            </a:xfrm>
            <a:prstGeom prst="rect">
              <a:avLst/>
            </a:prstGeom>
          </p:spPr>
        </p:pic>
        <p:pic>
          <p:nvPicPr>
            <p:cNvPr id="7" name="Graphic 6" descr="Freight">
              <a:extLst>
                <a:ext uri="{FF2B5EF4-FFF2-40B4-BE49-F238E27FC236}">
                  <a16:creationId xmlns:a16="http://schemas.microsoft.com/office/drawing/2014/main" id="{98372753-6BA2-6E45-BBCE-8BC14E7E4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59994" y="4168434"/>
              <a:ext cx="451024" cy="45102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4D0ED6C-3800-BF41-806D-DAF6930E662C}"/>
                </a:ext>
              </a:extLst>
            </p:cNvPr>
            <p:cNvSpPr/>
            <p:nvPr/>
          </p:nvSpPr>
          <p:spPr>
            <a:xfrm rot="1381564">
              <a:off x="2880190" y="4134816"/>
              <a:ext cx="466473" cy="105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C0C9C3B-05BF-BB48-9DDC-15B4CE3F014C}"/>
              </a:ext>
            </a:extLst>
          </p:cNvPr>
          <p:cNvSpPr txBox="1"/>
          <p:nvPr/>
        </p:nvSpPr>
        <p:spPr>
          <a:xfrm>
            <a:off x="2495460" y="5157502"/>
            <a:ext cx="170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Observabilidade</a:t>
            </a:r>
            <a:endParaRPr lang="pt-B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873C2B-9F65-5F46-911E-6FBB2B5AA13E}"/>
              </a:ext>
            </a:extLst>
          </p:cNvPr>
          <p:cNvSpPr txBox="1"/>
          <p:nvPr/>
        </p:nvSpPr>
        <p:spPr>
          <a:xfrm>
            <a:off x="5103954" y="5157502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Automação de rede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94B3D1-AFA4-F745-B7E7-D52D80302457}"/>
              </a:ext>
            </a:extLst>
          </p:cNvPr>
          <p:cNvSpPr txBox="1"/>
          <p:nvPr/>
        </p:nvSpPr>
        <p:spPr>
          <a:xfrm>
            <a:off x="8209618" y="5163430"/>
            <a:ext cx="115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Segurança</a:t>
            </a:r>
          </a:p>
        </p:txBody>
      </p:sp>
    </p:spTree>
    <p:extLst>
      <p:ext uri="{BB962C8B-B14F-4D97-AF65-F5344CB8AC3E}">
        <p14:creationId xmlns:p14="http://schemas.microsoft.com/office/powerpoint/2010/main" val="4278743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F9A5D7-FE40-024B-AB0B-2A6AC7A6A680}"/>
              </a:ext>
            </a:extLst>
          </p:cNvPr>
          <p:cNvSpPr/>
          <p:nvPr/>
        </p:nvSpPr>
        <p:spPr>
          <a:xfrm>
            <a:off x="9077230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ports</a:t>
            </a:r>
            <a:endParaRPr lang="pt-BR" sz="16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4D0968-C8C3-4541-90C4-2E8668DEFA32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>
            <a:off x="8450103" y="3031671"/>
            <a:ext cx="62712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20">
            <a:extLst>
              <a:ext uri="{FF2B5EF4-FFF2-40B4-BE49-F238E27FC236}">
                <a16:creationId xmlns:a16="http://schemas.microsoft.com/office/drawing/2014/main" id="{BA23493A-DF91-7942-ABD9-4EE39221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hlinkClick r:id="rId2"/>
              </a:rPr>
              <a:t>ServiceEntry</a:t>
            </a:r>
            <a:endParaRPr lang="pt-BR" dirty="0"/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A1629757-A4BE-4559-BE33-791AD79026D9}"/>
              </a:ext>
            </a:extLst>
          </p:cNvPr>
          <p:cNvSpPr/>
          <p:nvPr/>
        </p:nvSpPr>
        <p:spPr>
          <a:xfrm>
            <a:off x="6932628" y="4121571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resolution</a:t>
            </a:r>
            <a:endParaRPr lang="pt-BR" sz="1600" dirty="0"/>
          </a:p>
        </p:txBody>
      </p:sp>
      <p:cxnSp>
        <p:nvCxnSpPr>
          <p:cNvPr id="23" name="Elbow Connector 17">
            <a:extLst>
              <a:ext uri="{FF2B5EF4-FFF2-40B4-BE49-F238E27FC236}">
                <a16:creationId xmlns:a16="http://schemas.microsoft.com/office/drawing/2014/main" id="{4CA1C6E5-69EA-4DB3-8C35-7BB8AC2A0061}"/>
              </a:ext>
            </a:extLst>
          </p:cNvPr>
          <p:cNvCxnSpPr>
            <a:cxnSpLocks/>
            <a:stCxn id="20" idx="2"/>
            <a:endCxn id="15" idx="0"/>
          </p:cNvCxnSpPr>
          <p:nvPr/>
        </p:nvCxnSpPr>
        <p:spPr>
          <a:xfrm>
            <a:off x="7691366" y="3429000"/>
            <a:ext cx="0" cy="6925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39">
            <a:extLst>
              <a:ext uri="{FF2B5EF4-FFF2-40B4-BE49-F238E27FC236}">
                <a16:creationId xmlns:a16="http://schemas.microsoft.com/office/drawing/2014/main" id="{D2E50706-8667-43E0-95CA-A994CD320555}"/>
              </a:ext>
            </a:extLst>
          </p:cNvPr>
          <p:cNvSpPr/>
          <p:nvPr/>
        </p:nvSpPr>
        <p:spPr>
          <a:xfrm>
            <a:off x="6932628" y="2634342"/>
            <a:ext cx="1517475" cy="794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hosts</a:t>
            </a:r>
            <a:endParaRPr lang="pt-BR" sz="16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149C000-C95C-4958-8334-D5BB255D82F5}"/>
              </a:ext>
            </a:extLst>
          </p:cNvPr>
          <p:cNvSpPr txBox="1"/>
          <p:nvPr/>
        </p:nvSpPr>
        <p:spPr>
          <a:xfrm>
            <a:off x="838201" y="2113291"/>
            <a:ext cx="609442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networking.istio.io/v1alpha3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ServiceEntry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googleapis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www.googleapis.com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-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443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resolution</a:t>
            </a:r>
            <a:r>
              <a:rPr lang="pt-B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pt-B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DNS</a:t>
            </a:r>
            <a:endParaRPr lang="pt-B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B633EF0-3EE4-406C-A7B5-F6428A576759}"/>
              </a:ext>
            </a:extLst>
          </p:cNvPr>
          <p:cNvSpPr txBox="1"/>
          <p:nvPr/>
        </p:nvSpPr>
        <p:spPr>
          <a:xfrm>
            <a:off x="0" y="6400542"/>
            <a:ext cx="121920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200" b="0">
                <a:solidFill>
                  <a:schemeClr val="bg1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endParaRPr lang="pt-BR" dirty="0"/>
          </a:p>
          <a:p>
            <a:r>
              <a:rPr lang="pt-BR" dirty="0" err="1"/>
              <a:t>Kubectl</a:t>
            </a:r>
            <a:r>
              <a:rPr lang="pt-BR" dirty="0"/>
              <a:t> </a:t>
            </a:r>
            <a:r>
              <a:rPr lang="pt-BR" dirty="0" err="1"/>
              <a:t>get</a:t>
            </a:r>
            <a:r>
              <a:rPr lang="pt-BR" dirty="0"/>
              <a:t> </a:t>
            </a:r>
            <a:r>
              <a:rPr lang="pt-BR" dirty="0" err="1"/>
              <a:t>ServiceEntry</a:t>
            </a:r>
            <a:r>
              <a:rPr lang="pt-BR" dirty="0"/>
              <a:t>/</a:t>
            </a:r>
            <a:r>
              <a:rPr lang="pt-BR" dirty="0" err="1"/>
              <a:t>xxx</a:t>
            </a:r>
            <a:r>
              <a:rPr lang="pt-BR" dirty="0"/>
              <a:t> –o </a:t>
            </a:r>
            <a:r>
              <a:rPr lang="pt-BR" dirty="0" err="1"/>
              <a:t>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0977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1336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06857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7113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48246" y="6213365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248246" y="4016323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4970" y="4016323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248246" y="4707888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4970" y="4707888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28163" y="5521800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4970" y="5521800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4970" y="6213365"/>
            <a:ext cx="507660" cy="507660"/>
          </a:xfrm>
          <a:prstGeom prst="rect">
            <a:avLst/>
          </a:prstGeom>
        </p:spPr>
      </p:pic>
      <p:pic>
        <p:nvPicPr>
          <p:cNvPr id="1026" name="Picture 2" descr="Git branch Icon of Glyph style - Available in SVG, PNG, EPS, AI &amp; Icon fonts">
            <a:extLst>
              <a:ext uri="{FF2B5EF4-FFF2-40B4-BE49-F238E27FC236}">
                <a16:creationId xmlns:a16="http://schemas.microsoft.com/office/drawing/2014/main" id="{CA5174A3-0045-AA42-856B-68AF62F5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0" y="2524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branch Icon of Flat style - Available in SVG, PNG, EPS, AI &amp; Icon fonts">
            <a:extLst>
              <a:ext uri="{FF2B5EF4-FFF2-40B4-BE49-F238E27FC236}">
                <a16:creationId xmlns:a16="http://schemas.microsoft.com/office/drawing/2014/main" id="{9CCF321D-D65D-D24B-BB46-988EBB3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4" y="24868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C1F05A2-A660-084C-BD86-B4E297866C1C}"/>
              </a:ext>
            </a:extLst>
          </p:cNvPr>
          <p:cNvSpPr/>
          <p:nvPr/>
        </p:nvSpPr>
        <p:spPr>
          <a:xfrm>
            <a:off x="3044663" y="4085487"/>
            <a:ext cx="6287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➤✓⏎↩︎⇢↑⇡↓⇣←⇠→⇢⎇☇</a:t>
            </a:r>
          </a:p>
        </p:txBody>
      </p:sp>
      <p:pic>
        <p:nvPicPr>
          <p:cNvPr id="38" name="Graphic 37" descr="Transfer with solid fill">
            <a:extLst>
              <a:ext uri="{FF2B5EF4-FFF2-40B4-BE49-F238E27FC236}">
                <a16:creationId xmlns:a16="http://schemas.microsoft.com/office/drawing/2014/main" id="{55B7A914-0DA7-3744-A14E-33BCB32489B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065658" y="2561747"/>
            <a:ext cx="914400" cy="914400"/>
          </a:xfrm>
          <a:prstGeom prst="rect">
            <a:avLst/>
          </a:prstGeom>
        </p:spPr>
      </p:pic>
      <p:pic>
        <p:nvPicPr>
          <p:cNvPr id="40" name="Graphic 39" descr="Transfer outline">
            <a:extLst>
              <a:ext uri="{FF2B5EF4-FFF2-40B4-BE49-F238E27FC236}">
                <a16:creationId xmlns:a16="http://schemas.microsoft.com/office/drawing/2014/main" id="{97D38C6A-C1FA-874B-A600-CBB802FD103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229716" y="2559077"/>
            <a:ext cx="914400" cy="914400"/>
          </a:xfrm>
          <a:prstGeom prst="rect">
            <a:avLst/>
          </a:prstGeom>
        </p:spPr>
      </p:pic>
      <p:pic>
        <p:nvPicPr>
          <p:cNvPr id="42" name="Graphic 41" descr="Fork In Road outline">
            <a:extLst>
              <a:ext uri="{FF2B5EF4-FFF2-40B4-BE49-F238E27FC236}">
                <a16:creationId xmlns:a16="http://schemas.microsoft.com/office/drawing/2014/main" id="{792FD831-BD61-7040-96E3-E44E3C3B8728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 rot="5400000">
            <a:off x="9390000" y="2572708"/>
            <a:ext cx="914400" cy="914400"/>
          </a:xfrm>
          <a:prstGeom prst="rect">
            <a:avLst/>
          </a:prstGeom>
        </p:spPr>
      </p:pic>
      <p:pic>
        <p:nvPicPr>
          <p:cNvPr id="4" name="Graphic 3" descr="Shield Tick outline">
            <a:extLst>
              <a:ext uri="{FF2B5EF4-FFF2-40B4-BE49-F238E27FC236}">
                <a16:creationId xmlns:a16="http://schemas.microsoft.com/office/drawing/2014/main" id="{3F8A31C4-DF88-7740-AE5E-358B9DC7BF54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992637" y="5402713"/>
            <a:ext cx="914400" cy="914400"/>
          </a:xfrm>
          <a:prstGeom prst="rect">
            <a:avLst/>
          </a:prstGeom>
        </p:spPr>
      </p:pic>
      <p:pic>
        <p:nvPicPr>
          <p:cNvPr id="8" name="Graphic 7" descr="Unlock outline">
            <a:extLst>
              <a:ext uri="{FF2B5EF4-FFF2-40B4-BE49-F238E27FC236}">
                <a16:creationId xmlns:a16="http://schemas.microsoft.com/office/drawing/2014/main" id="{F6849731-28F0-B640-A091-7198D875497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799987" y="5375916"/>
            <a:ext cx="914400" cy="914400"/>
          </a:xfrm>
          <a:prstGeom prst="rect">
            <a:avLst/>
          </a:prstGeom>
        </p:spPr>
      </p:pic>
      <p:pic>
        <p:nvPicPr>
          <p:cNvPr id="12" name="Graphic 11" descr="Shield outline">
            <a:extLst>
              <a:ext uri="{FF2B5EF4-FFF2-40B4-BE49-F238E27FC236}">
                <a16:creationId xmlns:a16="http://schemas.microsoft.com/office/drawing/2014/main" id="{8A8B5A3F-6629-D246-9971-C9EA50D2ABC3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144116" y="5323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4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66" descr="Diagrama de ramificação">
            <a:extLst>
              <a:ext uri="{FF2B5EF4-FFF2-40B4-BE49-F238E27FC236}">
                <a16:creationId xmlns:a16="http://schemas.microsoft.com/office/drawing/2014/main" id="{39EE2491-19BF-D54F-87D2-ED2B765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90" y="197330"/>
            <a:ext cx="914400" cy="914400"/>
          </a:xfrm>
          <a:prstGeom prst="rect">
            <a:avLst/>
          </a:prstGeom>
        </p:spPr>
      </p:pic>
      <p:pic>
        <p:nvPicPr>
          <p:cNvPr id="3" name="Graphic 2" descr="Badge 1">
            <a:extLst>
              <a:ext uri="{FF2B5EF4-FFF2-40B4-BE49-F238E27FC236}">
                <a16:creationId xmlns:a16="http://schemas.microsoft.com/office/drawing/2014/main" id="{CD9328A1-EC4E-0249-992F-4DFE5DB2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7975" y="1223317"/>
            <a:ext cx="914400" cy="914400"/>
          </a:xfrm>
          <a:prstGeom prst="rect">
            <a:avLst/>
          </a:prstGeom>
        </p:spPr>
      </p:pic>
      <p:pic>
        <p:nvPicPr>
          <p:cNvPr id="4" name="Graphic 3" descr="Badge">
            <a:extLst>
              <a:ext uri="{FF2B5EF4-FFF2-40B4-BE49-F238E27FC236}">
                <a16:creationId xmlns:a16="http://schemas.microsoft.com/office/drawing/2014/main" id="{153A1FC4-1989-7D47-9ABE-5D95FCABB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90" y="2249990"/>
            <a:ext cx="914400" cy="914400"/>
          </a:xfrm>
          <a:prstGeom prst="rect">
            <a:avLst/>
          </a:prstGeom>
        </p:spPr>
      </p:pic>
      <p:pic>
        <p:nvPicPr>
          <p:cNvPr id="5" name="Graphic 4" descr="Badge 3">
            <a:extLst>
              <a:ext uri="{FF2B5EF4-FFF2-40B4-BE49-F238E27FC236}">
                <a16:creationId xmlns:a16="http://schemas.microsoft.com/office/drawing/2014/main" id="{7B21CD7E-1878-7745-B106-DCA834CEB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1024" y="3348858"/>
            <a:ext cx="914400" cy="914400"/>
          </a:xfrm>
          <a:prstGeom prst="rect">
            <a:avLst/>
          </a:prstGeom>
        </p:spPr>
      </p:pic>
      <p:pic>
        <p:nvPicPr>
          <p:cNvPr id="6" name="Graphic 5" descr="Badge 4">
            <a:extLst>
              <a:ext uri="{FF2B5EF4-FFF2-40B4-BE49-F238E27FC236}">
                <a16:creationId xmlns:a16="http://schemas.microsoft.com/office/drawing/2014/main" id="{EAEB70F2-9865-1646-AF5E-7658B4F81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690" y="4447726"/>
            <a:ext cx="914400" cy="914400"/>
          </a:xfrm>
          <a:prstGeom prst="rect">
            <a:avLst/>
          </a:prstGeom>
        </p:spPr>
      </p:pic>
      <p:pic>
        <p:nvPicPr>
          <p:cNvPr id="7" name="Graphic 6" descr="Badge 5">
            <a:extLst>
              <a:ext uri="{FF2B5EF4-FFF2-40B4-BE49-F238E27FC236}">
                <a16:creationId xmlns:a16="http://schemas.microsoft.com/office/drawing/2014/main" id="{0BE5E594-B6AB-334B-A77A-30BD5F103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4830" y="5544000"/>
            <a:ext cx="914400" cy="914400"/>
          </a:xfrm>
          <a:prstGeom prst="rect">
            <a:avLst/>
          </a:prstGeom>
        </p:spPr>
      </p:pic>
      <p:pic>
        <p:nvPicPr>
          <p:cNvPr id="8" name="Graphic 7" descr="Badge 6">
            <a:extLst>
              <a:ext uri="{FF2B5EF4-FFF2-40B4-BE49-F238E27FC236}">
                <a16:creationId xmlns:a16="http://schemas.microsoft.com/office/drawing/2014/main" id="{B526C5EA-73A2-6941-BBA5-8D186B6AF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7981" y="147988"/>
            <a:ext cx="914400" cy="914400"/>
          </a:xfrm>
          <a:prstGeom prst="rect">
            <a:avLst/>
          </a:prstGeom>
        </p:spPr>
      </p:pic>
      <p:pic>
        <p:nvPicPr>
          <p:cNvPr id="9" name="Graphic 8" descr="Badge 7">
            <a:extLst>
              <a:ext uri="{FF2B5EF4-FFF2-40B4-BE49-F238E27FC236}">
                <a16:creationId xmlns:a16="http://schemas.microsoft.com/office/drawing/2014/main" id="{FAD12DBD-1CD0-DF44-B2F2-DE3138A1C1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6474" y="1182563"/>
            <a:ext cx="914400" cy="914400"/>
          </a:xfrm>
          <a:prstGeom prst="rect">
            <a:avLst/>
          </a:prstGeom>
        </p:spPr>
      </p:pic>
      <p:pic>
        <p:nvPicPr>
          <p:cNvPr id="10" name="Graphic 9" descr="Badge 8">
            <a:extLst>
              <a:ext uri="{FF2B5EF4-FFF2-40B4-BE49-F238E27FC236}">
                <a16:creationId xmlns:a16="http://schemas.microsoft.com/office/drawing/2014/main" id="{B3FB5E20-661F-6D49-947D-531C4EEC34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8121" y="2217138"/>
            <a:ext cx="914400" cy="914400"/>
          </a:xfrm>
          <a:prstGeom prst="rect">
            <a:avLst/>
          </a:prstGeom>
        </p:spPr>
      </p:pic>
      <p:pic>
        <p:nvPicPr>
          <p:cNvPr id="11" name="Graphic 10" descr="Badge 9">
            <a:extLst>
              <a:ext uri="{FF2B5EF4-FFF2-40B4-BE49-F238E27FC236}">
                <a16:creationId xmlns:a16="http://schemas.microsoft.com/office/drawing/2014/main" id="{F1E76516-DF86-1846-90A0-BB6BC92B07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971" y="3348858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">
            <a:extLst>
              <a:ext uri="{FF2B5EF4-FFF2-40B4-BE49-F238E27FC236}">
                <a16:creationId xmlns:a16="http://schemas.microsoft.com/office/drawing/2014/main" id="{93CD00BB-B5E2-804A-9F6D-9E101B37D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3343" y="4447726"/>
            <a:ext cx="914400" cy="914400"/>
          </a:xfrm>
          <a:prstGeom prst="rect">
            <a:avLst/>
          </a:prstGeom>
        </p:spPr>
      </p:pic>
      <p:pic>
        <p:nvPicPr>
          <p:cNvPr id="13" name="Graphic 12" descr="Badge Follow">
            <a:extLst>
              <a:ext uri="{FF2B5EF4-FFF2-40B4-BE49-F238E27FC236}">
                <a16:creationId xmlns:a16="http://schemas.microsoft.com/office/drawing/2014/main" id="{13E518AD-7AFC-C14A-A57B-D3E8DD799E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33343" y="5544000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">
            <a:extLst>
              <a:ext uri="{FF2B5EF4-FFF2-40B4-BE49-F238E27FC236}">
                <a16:creationId xmlns:a16="http://schemas.microsoft.com/office/drawing/2014/main" id="{BC26B385-24DF-0740-9D8D-18591E8A10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52758" y="184059"/>
            <a:ext cx="914400" cy="914400"/>
          </a:xfrm>
          <a:prstGeom prst="rect">
            <a:avLst/>
          </a:prstGeom>
        </p:spPr>
      </p:pic>
      <p:pic>
        <p:nvPicPr>
          <p:cNvPr id="15" name="Graphic 14" descr="Badge Unfollow">
            <a:extLst>
              <a:ext uri="{FF2B5EF4-FFF2-40B4-BE49-F238E27FC236}">
                <a16:creationId xmlns:a16="http://schemas.microsoft.com/office/drawing/2014/main" id="{ED2F9719-419F-EB44-B479-DAF2AC3856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4569" y="1247358"/>
            <a:ext cx="914400" cy="914400"/>
          </a:xfrm>
          <a:prstGeom prst="rect">
            <a:avLst/>
          </a:prstGeom>
        </p:spPr>
      </p:pic>
      <p:pic>
        <p:nvPicPr>
          <p:cNvPr id="16" name="Graphic 15" descr="Dead Fish Skeleton">
            <a:extLst>
              <a:ext uri="{FF2B5EF4-FFF2-40B4-BE49-F238E27FC236}">
                <a16:creationId xmlns:a16="http://schemas.microsoft.com/office/drawing/2014/main" id="{21417FF0-EE38-CA43-81C0-DFD813D1CC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9899" y="2141801"/>
            <a:ext cx="914400" cy="914400"/>
          </a:xfrm>
          <a:prstGeom prst="rect">
            <a:avLst/>
          </a:prstGeom>
        </p:spPr>
      </p:pic>
      <p:pic>
        <p:nvPicPr>
          <p:cNvPr id="17" name="Graphic 16" descr="Dead Fish Skeleton">
            <a:extLst>
              <a:ext uri="{FF2B5EF4-FFF2-40B4-BE49-F238E27FC236}">
                <a16:creationId xmlns:a16="http://schemas.microsoft.com/office/drawing/2014/main" id="{18BE9018-8B3C-494E-994F-05A691AFD1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5338" y="3354000"/>
            <a:ext cx="914400" cy="914400"/>
          </a:xfrm>
          <a:prstGeom prst="rect">
            <a:avLst/>
          </a:prstGeom>
        </p:spPr>
      </p:pic>
      <p:pic>
        <p:nvPicPr>
          <p:cNvPr id="18" name="Graphic 17" descr="Filter">
            <a:extLst>
              <a:ext uri="{FF2B5EF4-FFF2-40B4-BE49-F238E27FC236}">
                <a16:creationId xmlns:a16="http://schemas.microsoft.com/office/drawing/2014/main" id="{06C1B088-88C6-9045-97A0-9B5ACDFED9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60398" y="4449000"/>
            <a:ext cx="914400" cy="914400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DC3B14FF-AE9F-314A-8B4A-222E2F2938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87171" y="5544000"/>
            <a:ext cx="914400" cy="914400"/>
          </a:xfrm>
          <a:prstGeom prst="rect">
            <a:avLst/>
          </a:prstGeom>
        </p:spPr>
      </p:pic>
      <p:pic>
        <p:nvPicPr>
          <p:cNvPr id="20" name="Graphic 19" descr="Freight">
            <a:extLst>
              <a:ext uri="{FF2B5EF4-FFF2-40B4-BE49-F238E27FC236}">
                <a16:creationId xmlns:a16="http://schemas.microsoft.com/office/drawing/2014/main" id="{16FF368C-F02B-3046-AB1B-A6A19107AF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55592" y="138549"/>
            <a:ext cx="914400" cy="914400"/>
          </a:xfrm>
          <a:prstGeom prst="rect">
            <a:avLst/>
          </a:prstGeom>
        </p:spPr>
      </p:pic>
      <p:pic>
        <p:nvPicPr>
          <p:cNvPr id="21" name="Graphic 20" descr="Freight">
            <a:extLst>
              <a:ext uri="{FF2B5EF4-FFF2-40B4-BE49-F238E27FC236}">
                <a16:creationId xmlns:a16="http://schemas.microsoft.com/office/drawing/2014/main" id="{A5BE8576-D70F-A944-B2AE-DC32BA02EC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08039" y="1227401"/>
            <a:ext cx="914400" cy="914400"/>
          </a:xfrm>
          <a:prstGeom prst="rect">
            <a:avLst/>
          </a:prstGeom>
        </p:spPr>
      </p:pic>
      <p:pic>
        <p:nvPicPr>
          <p:cNvPr id="22" name="Graphic 21" descr="Needle">
            <a:extLst>
              <a:ext uri="{FF2B5EF4-FFF2-40B4-BE49-F238E27FC236}">
                <a16:creationId xmlns:a16="http://schemas.microsoft.com/office/drawing/2014/main" id="{054C05D3-6A61-CE43-8C0B-2DC3DBC851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42651" y="2179218"/>
            <a:ext cx="914400" cy="914400"/>
          </a:xfrm>
          <a:prstGeom prst="rect">
            <a:avLst/>
          </a:prstGeom>
        </p:spPr>
      </p:pic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E4165907-BE26-DF4B-B6A4-CA4B15385D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52794" y="3367689"/>
            <a:ext cx="914400" cy="914400"/>
          </a:xfrm>
          <a:prstGeom prst="rect">
            <a:avLst/>
          </a:prstGeom>
        </p:spPr>
      </p:pic>
      <p:pic>
        <p:nvPicPr>
          <p:cNvPr id="24" name="Graphic 23" descr="Ruler">
            <a:extLst>
              <a:ext uri="{FF2B5EF4-FFF2-40B4-BE49-F238E27FC236}">
                <a16:creationId xmlns:a16="http://schemas.microsoft.com/office/drawing/2014/main" id="{F3986F9D-22CB-CB42-BD71-07742F9715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23765" y="4356923"/>
            <a:ext cx="914400" cy="914400"/>
          </a:xfrm>
          <a:prstGeom prst="rect">
            <a:avLst/>
          </a:prstGeom>
        </p:spPr>
      </p:pic>
      <p:pic>
        <p:nvPicPr>
          <p:cNvPr id="25" name="Graphic 24" descr="Ruler">
            <a:extLst>
              <a:ext uri="{FF2B5EF4-FFF2-40B4-BE49-F238E27FC236}">
                <a16:creationId xmlns:a16="http://schemas.microsoft.com/office/drawing/2014/main" id="{CDFFF4E8-13BB-384A-8945-D799652300B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6000" y="5420991"/>
            <a:ext cx="914400" cy="914400"/>
          </a:xfrm>
          <a:prstGeom prst="rect">
            <a:avLst/>
          </a:prstGeom>
        </p:spPr>
      </p:pic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3EF86552-D663-2847-AB64-62D701C02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23511" y="-81166"/>
            <a:ext cx="914400" cy="914400"/>
          </a:xfrm>
          <a:prstGeom prst="rect">
            <a:avLst/>
          </a:prstGeom>
        </p:spPr>
      </p:pic>
      <p:pic>
        <p:nvPicPr>
          <p:cNvPr id="27" name="Graphic 26" descr="Sailboat">
            <a:extLst>
              <a:ext uri="{FF2B5EF4-FFF2-40B4-BE49-F238E27FC236}">
                <a16:creationId xmlns:a16="http://schemas.microsoft.com/office/drawing/2014/main" id="{E00B26D3-58FD-8F43-AA69-275BAF4637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676347" y="901034"/>
            <a:ext cx="914400" cy="914400"/>
          </a:xfrm>
          <a:prstGeom prst="rect">
            <a:avLst/>
          </a:prstGeom>
        </p:spPr>
      </p:pic>
      <p:pic>
        <p:nvPicPr>
          <p:cNvPr id="28" name="Graphic 27" descr="Stethoscope">
            <a:extLst>
              <a:ext uri="{FF2B5EF4-FFF2-40B4-BE49-F238E27FC236}">
                <a16:creationId xmlns:a16="http://schemas.microsoft.com/office/drawing/2014/main" id="{5A17BFA0-C689-BD4F-9027-89D0C3E80F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76347" y="1996006"/>
            <a:ext cx="914400" cy="914400"/>
          </a:xfrm>
          <a:prstGeom prst="rect">
            <a:avLst/>
          </a:prstGeom>
        </p:spPr>
      </p:pic>
      <p:pic>
        <p:nvPicPr>
          <p:cNvPr id="29" name="Graphic 28" descr="Stethoscope">
            <a:extLst>
              <a:ext uri="{FF2B5EF4-FFF2-40B4-BE49-F238E27FC236}">
                <a16:creationId xmlns:a16="http://schemas.microsoft.com/office/drawing/2014/main" id="{65E430D5-5F2B-BE49-80F9-268987B17E5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711348" y="3113400"/>
            <a:ext cx="914400" cy="914400"/>
          </a:xfrm>
          <a:prstGeom prst="rect">
            <a:avLst/>
          </a:prstGeom>
        </p:spPr>
      </p:pic>
      <p:pic>
        <p:nvPicPr>
          <p:cNvPr id="31" name="Graphic 30" descr="Zombie">
            <a:extLst>
              <a:ext uri="{FF2B5EF4-FFF2-40B4-BE49-F238E27FC236}">
                <a16:creationId xmlns:a16="http://schemas.microsoft.com/office/drawing/2014/main" id="{49CC990D-34C6-864A-A0B3-7C7C4BB3C3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20468" y="4313400"/>
            <a:ext cx="914400" cy="914400"/>
          </a:xfrm>
          <a:prstGeom prst="rect">
            <a:avLst/>
          </a:prstGeom>
        </p:spPr>
      </p:pic>
      <p:pic>
        <p:nvPicPr>
          <p:cNvPr id="33" name="Graphic 32" descr="Zombie">
            <a:extLst>
              <a:ext uri="{FF2B5EF4-FFF2-40B4-BE49-F238E27FC236}">
                <a16:creationId xmlns:a16="http://schemas.microsoft.com/office/drawing/2014/main" id="{48959C7C-0540-084D-A2A6-5DE102E528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776000" y="5363400"/>
            <a:ext cx="914400" cy="914400"/>
          </a:xfrm>
          <a:prstGeom prst="rect">
            <a:avLst/>
          </a:prstGeom>
        </p:spPr>
      </p:pic>
      <p:pic>
        <p:nvPicPr>
          <p:cNvPr id="35" name="Graphic 34" descr="Sphere">
            <a:extLst>
              <a:ext uri="{FF2B5EF4-FFF2-40B4-BE49-F238E27FC236}">
                <a16:creationId xmlns:a16="http://schemas.microsoft.com/office/drawing/2014/main" id="{662DC70D-BCCD-4F4B-9A86-01773DD284A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063914" y="1285153"/>
            <a:ext cx="914400" cy="914400"/>
          </a:xfrm>
          <a:prstGeom prst="rect">
            <a:avLst/>
          </a:prstGeom>
        </p:spPr>
      </p:pic>
      <p:pic>
        <p:nvPicPr>
          <p:cNvPr id="37" name="Graphic 36" descr="Sphere">
            <a:extLst>
              <a:ext uri="{FF2B5EF4-FFF2-40B4-BE49-F238E27FC236}">
                <a16:creationId xmlns:a16="http://schemas.microsoft.com/office/drawing/2014/main" id="{35BE8936-7D54-D742-B35E-CC3D5A3792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100081" y="184059"/>
            <a:ext cx="914400" cy="914400"/>
          </a:xfrm>
          <a:prstGeom prst="rect">
            <a:avLst/>
          </a:prstGeom>
        </p:spPr>
      </p:pic>
      <p:pic>
        <p:nvPicPr>
          <p:cNvPr id="39" name="Graphic 38" descr="Circle with left arrow">
            <a:extLst>
              <a:ext uri="{FF2B5EF4-FFF2-40B4-BE49-F238E27FC236}">
                <a16:creationId xmlns:a16="http://schemas.microsoft.com/office/drawing/2014/main" id="{F18F1B96-139E-D444-8489-B6805001068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00081" y="2249990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D58113-6D5B-0A49-8435-DCEE8A4A9512}"/>
              </a:ext>
            </a:extLst>
          </p:cNvPr>
          <p:cNvCxnSpPr>
            <a:cxnSpLocks/>
            <a:stCxn id="44" idx="0"/>
            <a:endCxn id="42" idx="4"/>
          </p:cNvCxnSpPr>
          <p:nvPr/>
        </p:nvCxnSpPr>
        <p:spPr>
          <a:xfrm flipV="1">
            <a:off x="1553856" y="4034658"/>
            <a:ext cx="0" cy="1239342"/>
          </a:xfrm>
          <a:prstGeom prst="lin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DB0364-D378-304D-9B1C-281EBD2DD3F7}"/>
              </a:ext>
            </a:extLst>
          </p:cNvPr>
          <p:cNvSpPr/>
          <p:nvPr/>
        </p:nvSpPr>
        <p:spPr>
          <a:xfrm>
            <a:off x="1306356" y="3577458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4D3B8-94D7-C44A-939F-B34266DAEBBD}"/>
              </a:ext>
            </a:extLst>
          </p:cNvPr>
          <p:cNvSpPr/>
          <p:nvPr/>
        </p:nvSpPr>
        <p:spPr>
          <a:xfrm>
            <a:off x="1306356" y="527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F4E9B-9F16-844F-A2ED-9BF74FAE0F8C}"/>
              </a:ext>
            </a:extLst>
          </p:cNvPr>
          <p:cNvSpPr/>
          <p:nvPr/>
        </p:nvSpPr>
        <p:spPr>
          <a:xfrm>
            <a:off x="2046000" y="383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B7C7CA-8582-6641-8926-B74B02C3D0E4}"/>
              </a:ext>
            </a:extLst>
          </p:cNvPr>
          <p:cNvCxnSpPr>
            <a:cxnSpLocks/>
            <a:stCxn id="46" idx="4"/>
          </p:cNvCxnSpPr>
          <p:nvPr/>
        </p:nvCxnSpPr>
        <p:spPr>
          <a:xfrm rot="5400000">
            <a:off x="1638541" y="4237515"/>
            <a:ext cx="601274" cy="708645"/>
          </a:xfrm>
          <a:prstGeom prst="curvedConnector2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2D63C9F-C677-D64E-A69E-721FCE3750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2" y="4633804"/>
            <a:ext cx="81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19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077723" y="1858902"/>
            <a:ext cx="6521412" cy="3950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111000" y="189000"/>
            <a:ext cx="522000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07485" y="2755943"/>
            <a:ext cx="1087013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B00B6-0298-DF47-B1E8-95457C53748D}"/>
              </a:ext>
            </a:extLst>
          </p:cNvPr>
          <p:cNvGrpSpPr/>
          <p:nvPr/>
        </p:nvGrpSpPr>
        <p:grpSpPr>
          <a:xfrm>
            <a:off x="7810475" y="4382370"/>
            <a:ext cx="1219200" cy="1186543"/>
            <a:chOff x="9817734" y="923966"/>
            <a:chExt cx="1219200" cy="118654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7F9C83C-8961-484A-8182-FDDF97185C38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9CEA63-F2A6-0044-BDFC-D6458F352517}"/>
                </a:ext>
              </a:extLst>
            </p:cNvPr>
            <p:cNvSpPr txBox="1"/>
            <p:nvPr/>
          </p:nvSpPr>
          <p:spPr>
            <a:xfrm>
              <a:off x="9985551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5794498" y="2162671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5794498" y="4397760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488285" y="3349214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07485" y="3942486"/>
            <a:ext cx="1087013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">
            <a:extLst>
              <a:ext uri="{FF2B5EF4-FFF2-40B4-BE49-F238E27FC236}">
                <a16:creationId xmlns:a16="http://schemas.microsoft.com/office/drawing/2014/main" id="{5C395A90-6C0E-BA42-AB4B-7DEF4BF3DF35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7013698" y="4975642"/>
            <a:ext cx="796777" cy="153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1B8A9F9-15D2-744F-8CB5-D463405CBD9D}"/>
              </a:ext>
            </a:extLst>
          </p:cNvPr>
          <p:cNvSpPr txBox="1"/>
          <p:nvPr/>
        </p:nvSpPr>
        <p:spPr>
          <a:xfrm>
            <a:off x="3077723" y="4841079"/>
            <a:ext cx="246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orders</a:t>
            </a:r>
            <a:endParaRPr lang="pt-BR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EE34CD-F294-B440-872B-237501FAE847}"/>
              </a:ext>
            </a:extLst>
          </p:cNvPr>
          <p:cNvSpPr txBox="1"/>
          <p:nvPr/>
        </p:nvSpPr>
        <p:spPr>
          <a:xfrm>
            <a:off x="3471421" y="2602053"/>
            <a:ext cx="207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</a:t>
            </a:r>
            <a:r>
              <a:rPr lang="pt-BR" sz="1200" dirty="0"/>
              <a:t>-shop/</a:t>
            </a:r>
            <a:r>
              <a:rPr lang="pt-BR" sz="1200" dirty="0" err="1"/>
              <a:t>login</a:t>
            </a:r>
            <a:endParaRPr lang="pt-BR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A0F26C9-D2A9-824D-9CB6-185953710860}"/>
              </a:ext>
            </a:extLst>
          </p:cNvPr>
          <p:cNvSpPr txBox="1"/>
          <p:nvPr/>
        </p:nvSpPr>
        <p:spPr>
          <a:xfrm>
            <a:off x="6764971" y="4040829"/>
            <a:ext cx="2842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shipping</a:t>
            </a:r>
            <a:r>
              <a:rPr lang="pt-BR" sz="1200" dirty="0"/>
              <a:t>/</a:t>
            </a:r>
            <a:r>
              <a:rPr lang="pt-BR" sz="1200" dirty="0" err="1"/>
              <a:t>api</a:t>
            </a:r>
            <a:endParaRPr lang="pt-BR" sz="1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F9606-FF04-9042-BC9C-794EDE4E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 baseada no caminho</a:t>
            </a:r>
          </a:p>
        </p:txBody>
      </p:sp>
    </p:spTree>
    <p:extLst>
      <p:ext uri="{BB962C8B-B14F-4D97-AF65-F5344CB8AC3E}">
        <p14:creationId xmlns:p14="http://schemas.microsoft.com/office/powerpoint/2010/main" val="4132347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941AF60-09CA-4A43-A1A6-E411EB87ADA7}"/>
              </a:ext>
            </a:extLst>
          </p:cNvPr>
          <p:cNvSpPr/>
          <p:nvPr/>
        </p:nvSpPr>
        <p:spPr>
          <a:xfrm>
            <a:off x="3331029" y="2079171"/>
            <a:ext cx="5170714" cy="371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Elbow Connector 7">
            <a:extLst>
              <a:ext uri="{FF2B5EF4-FFF2-40B4-BE49-F238E27FC236}">
                <a16:creationId xmlns:a16="http://schemas.microsoft.com/office/drawing/2014/main" id="{D10270BF-425F-F24E-BB20-04952A27FD3F}"/>
              </a:ext>
            </a:extLst>
          </p:cNvPr>
          <p:cNvCxnSpPr>
            <a:cxnSpLocks/>
            <a:stCxn id="65" idx="6"/>
            <a:endCxn id="54" idx="2"/>
          </p:cNvCxnSpPr>
          <p:nvPr/>
        </p:nvCxnSpPr>
        <p:spPr>
          <a:xfrm flipV="1">
            <a:off x="4791272" y="2835728"/>
            <a:ext cx="1304728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A8C4A0-2BB1-D447-991C-9615DF6CF823}"/>
              </a:ext>
            </a:extLst>
          </p:cNvPr>
          <p:cNvGrpSpPr/>
          <p:nvPr/>
        </p:nvGrpSpPr>
        <p:grpSpPr>
          <a:xfrm>
            <a:off x="6096000" y="2242456"/>
            <a:ext cx="1219200" cy="1186543"/>
            <a:chOff x="9817734" y="923966"/>
            <a:chExt cx="1219200" cy="118654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1A3B12-F710-554C-A8E7-BAFBD48067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F2E289-AE56-684C-A108-11880A395830}"/>
                </a:ext>
              </a:extLst>
            </p:cNvPr>
            <p:cNvSpPr txBox="1"/>
            <p:nvPr/>
          </p:nvSpPr>
          <p:spPr>
            <a:xfrm>
              <a:off x="10236419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3E764B-89CB-854A-96DC-7991967B9ED8}"/>
              </a:ext>
            </a:extLst>
          </p:cNvPr>
          <p:cNvGrpSpPr/>
          <p:nvPr/>
        </p:nvGrpSpPr>
        <p:grpSpPr>
          <a:xfrm>
            <a:off x="6096000" y="4477545"/>
            <a:ext cx="1219200" cy="1186543"/>
            <a:chOff x="9817734" y="923966"/>
            <a:chExt cx="1219200" cy="118654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E69F59-317D-BD40-A3A8-913D028CABEC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B17A88-6F24-934D-80F2-C2958FA7C326}"/>
                </a:ext>
              </a:extLst>
            </p:cNvPr>
            <p:cNvSpPr txBox="1"/>
            <p:nvPr/>
          </p:nvSpPr>
          <p:spPr>
            <a:xfrm>
              <a:off x="10236421" y="1332571"/>
              <a:ext cx="3818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v2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300000-30E5-4341-B945-AFFEDEA308C2}"/>
              </a:ext>
            </a:extLst>
          </p:cNvPr>
          <p:cNvGrpSpPr/>
          <p:nvPr/>
        </p:nvGrpSpPr>
        <p:grpSpPr>
          <a:xfrm>
            <a:off x="3572072" y="3428999"/>
            <a:ext cx="1219200" cy="1186543"/>
            <a:chOff x="9817734" y="923966"/>
            <a:chExt cx="1219200" cy="118654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36EF8AD-4E82-F94D-96F7-5C0785D6A7D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7A6E53-0E8B-E14E-B6B4-F40831A1C9C4}"/>
                </a:ext>
              </a:extLst>
            </p:cNvPr>
            <p:cNvSpPr txBox="1"/>
            <p:nvPr/>
          </p:nvSpPr>
          <p:spPr>
            <a:xfrm>
              <a:off x="10056537" y="1332571"/>
              <a:ext cx="7416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cliente</a:t>
              </a:r>
            </a:p>
          </p:txBody>
        </p:sp>
      </p:grpSp>
      <p:cxnSp>
        <p:nvCxnSpPr>
          <p:cNvPr id="68" name="Elbow Connector 7">
            <a:extLst>
              <a:ext uri="{FF2B5EF4-FFF2-40B4-BE49-F238E27FC236}">
                <a16:creationId xmlns:a16="http://schemas.microsoft.com/office/drawing/2014/main" id="{454D34BB-CB33-DB46-9DB8-831A3B6B0EE0}"/>
              </a:ext>
            </a:extLst>
          </p:cNvPr>
          <p:cNvCxnSpPr>
            <a:cxnSpLocks/>
            <a:stCxn id="65" idx="6"/>
            <a:endCxn id="57" idx="2"/>
          </p:cNvCxnSpPr>
          <p:nvPr/>
        </p:nvCxnSpPr>
        <p:spPr>
          <a:xfrm>
            <a:off x="4791272" y="4022271"/>
            <a:ext cx="1304728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0F62941-BBE7-2E45-AD88-C83D71AD3575}"/>
              </a:ext>
            </a:extLst>
          </p:cNvPr>
          <p:cNvSpPr txBox="1"/>
          <p:nvPr/>
        </p:nvSpPr>
        <p:spPr>
          <a:xfrm>
            <a:off x="5236441" y="277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4D580A-F8B8-B343-84B7-C1B4A7D4F33F}"/>
              </a:ext>
            </a:extLst>
          </p:cNvPr>
          <p:cNvSpPr txBox="1"/>
          <p:nvPr/>
        </p:nvSpPr>
        <p:spPr>
          <a:xfrm>
            <a:off x="5235034" y="484731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46" name="Straight Arrow Connector 12">
            <a:extLst>
              <a:ext uri="{FF2B5EF4-FFF2-40B4-BE49-F238E27FC236}">
                <a16:creationId xmlns:a16="http://schemas.microsoft.com/office/drawing/2014/main" id="{F4173C65-E2A8-0C4F-BBA6-3A41536D3ECE}"/>
              </a:ext>
            </a:extLst>
          </p:cNvPr>
          <p:cNvCxnSpPr>
            <a:cxnSpLocks/>
            <a:stCxn id="39" idx="3"/>
            <a:endCxn id="45" idx="3"/>
          </p:cNvCxnSpPr>
          <p:nvPr/>
        </p:nvCxnSpPr>
        <p:spPr>
          <a:xfrm flipH="1">
            <a:off x="5687402" y="2915810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0DDC3DA-D701-704D-B363-1F6A9A0B3291}"/>
              </a:ext>
            </a:extLst>
          </p:cNvPr>
          <p:cNvSpPr txBox="1"/>
          <p:nvPr/>
        </p:nvSpPr>
        <p:spPr>
          <a:xfrm>
            <a:off x="5061898" y="3862391"/>
            <a:ext cx="90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incremento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F00963-EDD8-5C42-810F-BBAB70D4F3B1}"/>
              </a:ext>
            </a:extLst>
          </p:cNvPr>
          <p:cNvSpPr/>
          <p:nvPr/>
        </p:nvSpPr>
        <p:spPr>
          <a:xfrm>
            <a:off x="6148866" y="3747491"/>
            <a:ext cx="1125000" cy="428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Teste</a:t>
            </a:r>
          </a:p>
          <a:p>
            <a:pPr algn="ctr"/>
            <a:r>
              <a:rPr lang="pt-BR" sz="1200" dirty="0"/>
              <a:t>Sucesso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ED6EF1-DB62-DA4D-BEA9-9947B581E9F0}"/>
              </a:ext>
            </a:extLst>
          </p:cNvPr>
          <p:cNvCxnSpPr>
            <a:cxnSpLocks/>
            <a:stCxn id="48" idx="2"/>
            <a:endCxn id="57" idx="0"/>
          </p:cNvCxnSpPr>
          <p:nvPr/>
        </p:nvCxnSpPr>
        <p:spPr>
          <a:xfrm flipH="1">
            <a:off x="6705600" y="4176158"/>
            <a:ext cx="5766" cy="301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4C9EA3-716A-9F40-B681-318854A6672D}"/>
              </a:ext>
            </a:extLst>
          </p:cNvPr>
          <p:cNvSpPr txBox="1"/>
          <p:nvPr/>
        </p:nvSpPr>
        <p:spPr>
          <a:xfrm>
            <a:off x="7286369" y="380775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100% sucesso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FD7FD11-9D73-1940-906C-EB8C76E6CB9E}"/>
              </a:ext>
            </a:extLst>
          </p:cNvPr>
          <p:cNvCxnSpPr>
            <a:cxnSpLocks/>
          </p:cNvCxnSpPr>
          <p:nvPr/>
        </p:nvCxnSpPr>
        <p:spPr>
          <a:xfrm>
            <a:off x="5913606" y="2208665"/>
            <a:ext cx="1620000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6ED169-975D-4C4C-BE3E-C837F4E439D1}"/>
              </a:ext>
            </a:extLst>
          </p:cNvPr>
          <p:cNvCxnSpPr>
            <a:cxnSpLocks/>
          </p:cNvCxnSpPr>
          <p:nvPr/>
        </p:nvCxnSpPr>
        <p:spPr>
          <a:xfrm flipV="1">
            <a:off x="5968889" y="2167644"/>
            <a:ext cx="1564717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7F9E52A1-48E0-CE45-818E-887C654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Implantação canário</a:t>
            </a:r>
          </a:p>
        </p:txBody>
      </p:sp>
    </p:spTree>
    <p:extLst>
      <p:ext uri="{BB962C8B-B14F-4D97-AF65-F5344CB8AC3E}">
        <p14:creationId xmlns:p14="http://schemas.microsoft.com/office/powerpoint/2010/main" val="467456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Balanceamento de carga com serviços do k8s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3820160" y="2188028"/>
            <a:ext cx="4551679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5552385" y="3017355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6585130" y="2304253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6585130" y="4539342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4061202" y="34907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5552385" y="4203898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5790884" y="299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5789477" y="5061683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29" name="Straight Arrow Connector 12">
            <a:extLst>
              <a:ext uri="{FF2B5EF4-FFF2-40B4-BE49-F238E27FC236}">
                <a16:creationId xmlns:a16="http://schemas.microsoft.com/office/drawing/2014/main" id="{F95FCF0D-B651-B840-BABF-5EC678E8A81C}"/>
              </a:ext>
            </a:extLst>
          </p:cNvPr>
          <p:cNvCxnSpPr>
            <a:cxnSpLocks/>
            <a:stCxn id="27" idx="3"/>
            <a:endCxn id="28" idx="3"/>
          </p:cNvCxnSpPr>
          <p:nvPr/>
        </p:nvCxnSpPr>
        <p:spPr>
          <a:xfrm flipH="1">
            <a:off x="6241845" y="3130183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049DE8-2501-A74B-8679-3B7C017AB63D}"/>
              </a:ext>
            </a:extLst>
          </p:cNvPr>
          <p:cNvSpPr txBox="1"/>
          <p:nvPr/>
        </p:nvSpPr>
        <p:spPr>
          <a:xfrm>
            <a:off x="5736087" y="4076764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balance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6671590" y="2444519"/>
            <a:ext cx="13182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POD_A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replicas=9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6679628" y="4733032"/>
            <a:ext cx="130218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POD_B</a:t>
            </a:r>
          </a:p>
          <a:p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replicas=1</a:t>
            </a:r>
          </a:p>
          <a:p>
            <a:endParaRPr lang="pt-BR" sz="11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4163527" y="3764847"/>
            <a:ext cx="128653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Service</a:t>
            </a:r>
          </a:p>
          <a:p>
            <a:endParaRPr lang="pt-BR" sz="1400" dirty="0">
              <a:solidFill>
                <a:schemeClr val="accent5"/>
              </a:solidFill>
            </a:endParaRPr>
          </a:p>
          <a:p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selector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71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6F03-77F5-DA47-8484-901195A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 baseada em URI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889640-DA45-8141-BC59-150089AC5B8D}"/>
              </a:ext>
            </a:extLst>
          </p:cNvPr>
          <p:cNvSpPr/>
          <p:nvPr/>
        </p:nvSpPr>
        <p:spPr>
          <a:xfrm>
            <a:off x="415924" y="2309584"/>
            <a:ext cx="5747657" cy="390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Elbow Connector 7">
            <a:extLst>
              <a:ext uri="{FF2B5EF4-FFF2-40B4-BE49-F238E27FC236}">
                <a16:creationId xmlns:a16="http://schemas.microsoft.com/office/drawing/2014/main" id="{1D642FEA-943D-CF49-BB81-6388B5BBE69D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3451442" y="3137098"/>
            <a:ext cx="1032745" cy="118654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A76532E-C1C4-9C4D-ADCC-9CE1E73C62E6}"/>
              </a:ext>
            </a:extLst>
          </p:cNvPr>
          <p:cNvSpPr/>
          <p:nvPr/>
        </p:nvSpPr>
        <p:spPr>
          <a:xfrm>
            <a:off x="4484187" y="242399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6C041C-0046-A74E-B3DE-34E3911CE2F2}"/>
              </a:ext>
            </a:extLst>
          </p:cNvPr>
          <p:cNvSpPr/>
          <p:nvPr/>
        </p:nvSpPr>
        <p:spPr>
          <a:xfrm>
            <a:off x="4484187" y="4659085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A2FD7F-F9B5-474A-A2BE-AAB661E43084}"/>
              </a:ext>
            </a:extLst>
          </p:cNvPr>
          <p:cNvSpPr/>
          <p:nvPr/>
        </p:nvSpPr>
        <p:spPr>
          <a:xfrm>
            <a:off x="1960259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26" name="Elbow Connector 7">
            <a:extLst>
              <a:ext uri="{FF2B5EF4-FFF2-40B4-BE49-F238E27FC236}">
                <a16:creationId xmlns:a16="http://schemas.microsoft.com/office/drawing/2014/main" id="{8CFA3A60-996C-4C49-91A8-AC577D4F43D6}"/>
              </a:ext>
            </a:extLst>
          </p:cNvPr>
          <p:cNvCxnSpPr>
            <a:cxnSpLocks/>
            <a:stCxn id="23" idx="6"/>
            <a:endCxn id="20" idx="2"/>
          </p:cNvCxnSpPr>
          <p:nvPr/>
        </p:nvCxnSpPr>
        <p:spPr>
          <a:xfrm>
            <a:off x="3451442" y="4323641"/>
            <a:ext cx="1032745" cy="1048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7A92DB-35E9-0444-B3E7-C16C7BCF6DC3}"/>
              </a:ext>
            </a:extLst>
          </p:cNvPr>
          <p:cNvSpPr txBox="1"/>
          <p:nvPr/>
        </p:nvSpPr>
        <p:spPr>
          <a:xfrm>
            <a:off x="3688534" y="328708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16200A-B97C-3941-BF8D-9E786BC01A1E}"/>
              </a:ext>
            </a:extLst>
          </p:cNvPr>
          <p:cNvSpPr txBox="1"/>
          <p:nvPr/>
        </p:nvSpPr>
        <p:spPr>
          <a:xfrm>
            <a:off x="3688534" y="503786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39CD54-80B3-A940-AEAA-AA8EF9A5A947}"/>
              </a:ext>
            </a:extLst>
          </p:cNvPr>
          <p:cNvSpPr/>
          <p:nvPr/>
        </p:nvSpPr>
        <p:spPr>
          <a:xfrm>
            <a:off x="4570647" y="2957537"/>
            <a:ext cx="1318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78AD26-4BBB-6647-AD56-09A32B57527F}"/>
              </a:ext>
            </a:extLst>
          </p:cNvPr>
          <p:cNvSpPr/>
          <p:nvPr/>
        </p:nvSpPr>
        <p:spPr>
          <a:xfrm>
            <a:off x="4578685" y="5218297"/>
            <a:ext cx="13021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catalogue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E23BFC-D77C-1145-9627-2B8C0417745E}"/>
              </a:ext>
            </a:extLst>
          </p:cNvPr>
          <p:cNvSpPr/>
          <p:nvPr/>
        </p:nvSpPr>
        <p:spPr>
          <a:xfrm>
            <a:off x="2044389" y="4131037"/>
            <a:ext cx="1286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FC2A29C-4B3C-1146-8B52-7F45A375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56" y="200291"/>
            <a:ext cx="5033735" cy="3225293"/>
          </a:xfrm>
          <a:prstGeom prst="rect">
            <a:avLst/>
          </a:prstGeom>
        </p:spPr>
      </p:pic>
      <p:cxnSp>
        <p:nvCxnSpPr>
          <p:cNvPr id="18" name="Elbow Connector 7">
            <a:extLst>
              <a:ext uri="{FF2B5EF4-FFF2-40B4-BE49-F238E27FC236}">
                <a16:creationId xmlns:a16="http://schemas.microsoft.com/office/drawing/2014/main" id="{6FB7891E-3556-C849-AD13-D7EE848B97C3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53206" y="4323641"/>
            <a:ext cx="1407053" cy="113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092165-4B9B-C642-9E6D-F8CC44EA099B}"/>
              </a:ext>
            </a:extLst>
          </p:cNvPr>
          <p:cNvSpPr txBox="1"/>
          <p:nvPr/>
        </p:nvSpPr>
        <p:spPr>
          <a:xfrm>
            <a:off x="1082232" y="400538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3917386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</a:t>
            </a:r>
            <a:r>
              <a:rPr lang="pt-BR" dirty="0" err="1"/>
              <a:t>App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54B5F-DA0F-9E4C-8787-74691AA253F6}"/>
              </a:ext>
            </a:extLst>
          </p:cNvPr>
          <p:cNvSpPr/>
          <p:nvPr/>
        </p:nvSpPr>
        <p:spPr>
          <a:xfrm>
            <a:off x="465754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catalogue</a:t>
            </a:r>
            <a:endParaRPr lang="en-US" sz="1400" dirty="0"/>
          </a:p>
        </p:txBody>
      </p:sp>
      <p:sp>
        <p:nvSpPr>
          <p:cNvPr id="5" name="Rectangle 72">
            <a:extLst>
              <a:ext uri="{FF2B5EF4-FFF2-40B4-BE49-F238E27FC236}">
                <a16:creationId xmlns:a16="http://schemas.microsoft.com/office/drawing/2014/main" id="{8F25AC75-071A-6E46-ABF1-693358944BD1}"/>
              </a:ext>
            </a:extLst>
          </p:cNvPr>
          <p:cNvSpPr/>
          <p:nvPr/>
        </p:nvSpPr>
        <p:spPr>
          <a:xfrm>
            <a:off x="2042901" y="3286316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front-end</a:t>
            </a:r>
          </a:p>
        </p:txBody>
      </p:sp>
      <p:cxnSp>
        <p:nvCxnSpPr>
          <p:cNvPr id="7" name="Elbow Connector 7">
            <a:extLst>
              <a:ext uri="{FF2B5EF4-FFF2-40B4-BE49-F238E27FC236}">
                <a16:creationId xmlns:a16="http://schemas.microsoft.com/office/drawing/2014/main" id="{8B3481F7-59FB-874E-AD25-36AEA8B5C4A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3504167" y="3524746"/>
            <a:ext cx="11533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7">
            <a:extLst>
              <a:ext uri="{FF2B5EF4-FFF2-40B4-BE49-F238E27FC236}">
                <a16:creationId xmlns:a16="http://schemas.microsoft.com/office/drawing/2014/main" id="{DB4A880F-2236-6B4E-8D2A-FD61B3748F67}"/>
              </a:ext>
            </a:extLst>
          </p:cNvPr>
          <p:cNvCxnSpPr>
            <a:cxnSpLocks/>
            <a:stCxn id="5" idx="0"/>
            <a:endCxn id="24" idx="0"/>
          </p:cNvCxnSpPr>
          <p:nvPr/>
        </p:nvCxnSpPr>
        <p:spPr>
          <a:xfrm rot="16200000" flipH="1" flipV="1">
            <a:off x="2076410" y="2691551"/>
            <a:ext cx="102359" cy="1291888"/>
          </a:xfrm>
          <a:prstGeom prst="bentConnector3">
            <a:avLst>
              <a:gd name="adj1" fmla="val -2233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4ECEAD-0E28-4D4B-B386-56DCFBD2F688}"/>
              </a:ext>
            </a:extLst>
          </p:cNvPr>
          <p:cNvSpPr txBox="1"/>
          <p:nvPr/>
        </p:nvSpPr>
        <p:spPr>
          <a:xfrm>
            <a:off x="1736155" y="26642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sched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BB7FA0-5CA0-4945-A7CD-49FEDC75E26A}"/>
              </a:ext>
            </a:extLst>
          </p:cNvPr>
          <p:cNvSpPr txBox="1"/>
          <p:nvPr/>
        </p:nvSpPr>
        <p:spPr>
          <a:xfrm>
            <a:off x="3480111" y="397838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cxnSp>
        <p:nvCxnSpPr>
          <p:cNvPr id="20" name="Elbow Connector 7">
            <a:extLst>
              <a:ext uri="{FF2B5EF4-FFF2-40B4-BE49-F238E27FC236}">
                <a16:creationId xmlns:a16="http://schemas.microsoft.com/office/drawing/2014/main" id="{B058AB39-B61C-8044-B773-1D3B222712C7}"/>
              </a:ext>
            </a:extLst>
          </p:cNvPr>
          <p:cNvCxnSpPr>
            <a:cxnSpLocks/>
            <a:stCxn id="24" idx="6"/>
            <a:endCxn id="5" idx="1"/>
          </p:cNvCxnSpPr>
          <p:nvPr/>
        </p:nvCxnSpPr>
        <p:spPr>
          <a:xfrm>
            <a:off x="1634046" y="3524746"/>
            <a:ext cx="408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001B53-1145-DC4D-BD84-72D519538334}"/>
              </a:ext>
            </a:extLst>
          </p:cNvPr>
          <p:cNvSpPr/>
          <p:nvPr/>
        </p:nvSpPr>
        <p:spPr>
          <a:xfrm>
            <a:off x="1329246" y="3388675"/>
            <a:ext cx="304800" cy="2721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C001AC-8099-2445-9DB4-9C187E015382}"/>
              </a:ext>
            </a:extLst>
          </p:cNvPr>
          <p:cNvSpPr/>
          <p:nvPr/>
        </p:nvSpPr>
        <p:spPr>
          <a:xfrm>
            <a:off x="4657541" y="248656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login</a:t>
            </a:r>
            <a:endParaRPr lang="en-US" sz="1400" dirty="0"/>
          </a:p>
        </p:txBody>
      </p:sp>
      <p:cxnSp>
        <p:nvCxnSpPr>
          <p:cNvPr id="28" name="Elbow Connector 7">
            <a:extLst>
              <a:ext uri="{FF2B5EF4-FFF2-40B4-BE49-F238E27FC236}">
                <a16:creationId xmlns:a16="http://schemas.microsoft.com/office/drawing/2014/main" id="{3DF225BD-7069-3F4A-B42A-A4BDEB2AE7F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504167" y="2724994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D8EC84C-6437-3F40-A8A3-02D79A824699}"/>
              </a:ext>
            </a:extLst>
          </p:cNvPr>
          <p:cNvSpPr/>
          <p:nvPr/>
        </p:nvSpPr>
        <p:spPr>
          <a:xfrm>
            <a:off x="4657541" y="4086068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orders</a:t>
            </a:r>
            <a:endParaRPr lang="en-US" sz="1400" dirty="0"/>
          </a:p>
        </p:txBody>
      </p:sp>
      <p:sp>
        <p:nvSpPr>
          <p:cNvPr id="32" name="Rectangle 72">
            <a:extLst>
              <a:ext uri="{FF2B5EF4-FFF2-40B4-BE49-F238E27FC236}">
                <a16:creationId xmlns:a16="http://schemas.microsoft.com/office/drawing/2014/main" id="{9C437822-F44C-F341-A5BB-CEEB34A27EA4}"/>
              </a:ext>
            </a:extLst>
          </p:cNvPr>
          <p:cNvSpPr/>
          <p:nvPr/>
        </p:nvSpPr>
        <p:spPr>
          <a:xfrm>
            <a:off x="6874284" y="5692921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D8034-0096-0940-9629-3BF4053BA45F}"/>
              </a:ext>
            </a:extLst>
          </p:cNvPr>
          <p:cNvSpPr/>
          <p:nvPr/>
        </p:nvSpPr>
        <p:spPr>
          <a:xfrm>
            <a:off x="8966068" y="5692921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accounts-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34" name="Elbow Connector 7">
            <a:extLst>
              <a:ext uri="{FF2B5EF4-FFF2-40B4-BE49-F238E27FC236}">
                <a16:creationId xmlns:a16="http://schemas.microsoft.com/office/drawing/2014/main" id="{7C471156-99DB-DA4D-B9B1-75C27EEDF0EC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335550" y="5931351"/>
            <a:ext cx="6305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7">
            <a:extLst>
              <a:ext uri="{FF2B5EF4-FFF2-40B4-BE49-F238E27FC236}">
                <a16:creationId xmlns:a16="http://schemas.microsoft.com/office/drawing/2014/main" id="{5F362F36-D04A-FB4B-A05F-C50F0478B823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3504167" y="3524746"/>
            <a:ext cx="1153374" cy="7997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72">
            <a:extLst>
              <a:ext uri="{FF2B5EF4-FFF2-40B4-BE49-F238E27FC236}">
                <a16:creationId xmlns:a16="http://schemas.microsoft.com/office/drawing/2014/main" id="{EA74D8A2-8573-2648-B2C2-E5003A739951}"/>
              </a:ext>
            </a:extLst>
          </p:cNvPr>
          <p:cNvSpPr/>
          <p:nvPr/>
        </p:nvSpPr>
        <p:spPr>
          <a:xfrm>
            <a:off x="6878227" y="3283147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BCE4D1-9867-E14D-A82E-6E8E2523DCB0}"/>
              </a:ext>
            </a:extLst>
          </p:cNvPr>
          <p:cNvSpPr/>
          <p:nvPr/>
        </p:nvSpPr>
        <p:spPr>
          <a:xfrm>
            <a:off x="8966068" y="3285237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cart-</a:t>
            </a:r>
            <a:r>
              <a:rPr lang="en-US" sz="1400" dirty="0" err="1"/>
              <a:t>db</a:t>
            </a:r>
            <a:endParaRPr lang="en-US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7452B8-52AA-3B4B-AEFA-88F36A25A1F1}"/>
              </a:ext>
            </a:extLst>
          </p:cNvPr>
          <p:cNvSpPr/>
          <p:nvPr/>
        </p:nvSpPr>
        <p:spPr>
          <a:xfrm>
            <a:off x="6878227" y="4088158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orders-</a:t>
            </a:r>
            <a:r>
              <a:rPr lang="en-US" sz="1400" dirty="0" err="1"/>
              <a:t>db</a:t>
            </a:r>
            <a:endParaRPr lang="en-US" sz="14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40BFF28-6406-144D-9E05-33B0D40675B9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6118807" y="4324498"/>
            <a:ext cx="759420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7">
            <a:extLst>
              <a:ext uri="{FF2B5EF4-FFF2-40B4-BE49-F238E27FC236}">
                <a16:creationId xmlns:a16="http://schemas.microsoft.com/office/drawing/2014/main" id="{DC02E631-5261-634B-AF63-52B32DE0A18B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118807" y="4324498"/>
            <a:ext cx="755477" cy="16068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B7735C2-0631-AA44-BEAF-14588B6012A2}"/>
              </a:ext>
            </a:extLst>
          </p:cNvPr>
          <p:cNvSpPr/>
          <p:nvPr/>
        </p:nvSpPr>
        <p:spPr>
          <a:xfrm>
            <a:off x="6874284" y="4893169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gs</a:t>
            </a:r>
            <a:endParaRPr lang="en-US" sz="1400" dirty="0"/>
          </a:p>
          <a:p>
            <a:pPr algn="ctr"/>
            <a:r>
              <a:rPr lang="en-US" sz="1400"/>
              <a:t>payment</a:t>
            </a:r>
            <a:endParaRPr lang="en-US" sz="1400" dirty="0"/>
          </a:p>
        </p:txBody>
      </p:sp>
      <p:cxnSp>
        <p:nvCxnSpPr>
          <p:cNvPr id="53" name="Elbow Connector 7">
            <a:extLst>
              <a:ext uri="{FF2B5EF4-FFF2-40B4-BE49-F238E27FC236}">
                <a16:creationId xmlns:a16="http://schemas.microsoft.com/office/drawing/2014/main" id="{D6DA24BB-0564-794B-9F95-DCA67F217EA4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6118807" y="4324498"/>
            <a:ext cx="755477" cy="807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7">
            <a:extLst>
              <a:ext uri="{FF2B5EF4-FFF2-40B4-BE49-F238E27FC236}">
                <a16:creationId xmlns:a16="http://schemas.microsoft.com/office/drawing/2014/main" id="{9991CFDB-9317-4A48-866C-9271AD76438B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6118807" y="3521577"/>
            <a:ext cx="759420" cy="8029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">
            <a:extLst>
              <a:ext uri="{FF2B5EF4-FFF2-40B4-BE49-F238E27FC236}">
                <a16:creationId xmlns:a16="http://schemas.microsoft.com/office/drawing/2014/main" id="{B31558A7-BEC0-5546-BF4C-1E897456F97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8339493" y="3521577"/>
            <a:ext cx="626575" cy="20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2">
            <a:extLst>
              <a:ext uri="{FF2B5EF4-FFF2-40B4-BE49-F238E27FC236}">
                <a16:creationId xmlns:a16="http://schemas.microsoft.com/office/drawing/2014/main" id="{11E90209-769A-0445-9165-54935C6C4865}"/>
              </a:ext>
            </a:extLst>
          </p:cNvPr>
          <p:cNvSpPr/>
          <p:nvPr/>
        </p:nvSpPr>
        <p:spPr>
          <a:xfrm>
            <a:off x="6874284" y="2483394"/>
            <a:ext cx="1461266" cy="47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shipping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BE78DD-3607-6141-B327-E716645E572D}"/>
              </a:ext>
            </a:extLst>
          </p:cNvPr>
          <p:cNvSpPr/>
          <p:nvPr/>
        </p:nvSpPr>
        <p:spPr>
          <a:xfrm>
            <a:off x="8966068" y="2482649"/>
            <a:ext cx="1461266" cy="4768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gs</a:t>
            </a:r>
            <a:endParaRPr lang="en-US" sz="1400" dirty="0"/>
          </a:p>
          <a:p>
            <a:pPr algn="ctr"/>
            <a:r>
              <a:rPr lang="en-US" sz="1400" dirty="0"/>
              <a:t>queue</a:t>
            </a:r>
          </a:p>
        </p:txBody>
      </p:sp>
      <p:cxnSp>
        <p:nvCxnSpPr>
          <p:cNvPr id="78" name="Elbow Connector 7">
            <a:extLst>
              <a:ext uri="{FF2B5EF4-FFF2-40B4-BE49-F238E27FC236}">
                <a16:creationId xmlns:a16="http://schemas.microsoft.com/office/drawing/2014/main" id="{A87F763A-D18D-D149-B838-D214667AB254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 flipV="1">
            <a:off x="8335550" y="2721079"/>
            <a:ext cx="630518" cy="7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">
            <a:extLst>
              <a:ext uri="{FF2B5EF4-FFF2-40B4-BE49-F238E27FC236}">
                <a16:creationId xmlns:a16="http://schemas.microsoft.com/office/drawing/2014/main" id="{B6C94BBC-216E-D144-9333-03FE29F90E90}"/>
              </a:ext>
            </a:extLst>
          </p:cNvPr>
          <p:cNvCxnSpPr>
            <a:cxnSpLocks/>
            <a:stCxn id="31" idx="3"/>
            <a:endCxn id="76" idx="1"/>
          </p:cNvCxnSpPr>
          <p:nvPr/>
        </p:nvCxnSpPr>
        <p:spPr>
          <a:xfrm flipV="1">
            <a:off x="6118807" y="2721824"/>
            <a:ext cx="755477" cy="16026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26D9FE5-7BD7-FC4B-9198-C1E84E3B2667}"/>
              </a:ext>
            </a:extLst>
          </p:cNvPr>
          <p:cNvSpPr txBox="1"/>
          <p:nvPr/>
        </p:nvSpPr>
        <p:spPr>
          <a:xfrm>
            <a:off x="6007748" y="523089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1C2AE0-BC54-164B-85AD-B4455BE26B71}"/>
              </a:ext>
            </a:extLst>
          </p:cNvPr>
          <p:cNvSpPr txBox="1"/>
          <p:nvPr/>
        </p:nvSpPr>
        <p:spPr>
          <a:xfrm>
            <a:off x="8334691" y="276936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11DB96A-42ED-1345-A771-8B9EE5CDF35C}"/>
              </a:ext>
            </a:extLst>
          </p:cNvPr>
          <p:cNvSpPr txBox="1"/>
          <p:nvPr/>
        </p:nvSpPr>
        <p:spPr>
          <a:xfrm>
            <a:off x="8383120" y="36066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D8E6402-9A3A-484B-9853-1734C65719E8}"/>
              </a:ext>
            </a:extLst>
          </p:cNvPr>
          <p:cNvSpPr txBox="1"/>
          <p:nvPr/>
        </p:nvSpPr>
        <p:spPr>
          <a:xfrm>
            <a:off x="8361306" y="596057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split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1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JWT </a:t>
            </a:r>
            <a:r>
              <a:rPr lang="pt-BR" dirty="0" err="1"/>
              <a:t>Auth</a:t>
            </a:r>
            <a:endParaRPr lang="pt-BR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0113FF-8F69-C149-B4E2-72F34966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1027906"/>
            <a:ext cx="5376863" cy="22595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>
            <a:off x="3984844" y="4323641"/>
            <a:ext cx="1114376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811051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BDE9B-0AF7-2B4E-AACF-8EFA9FACB0B1}"/>
              </a:ext>
            </a:extLst>
          </p:cNvPr>
          <p:cNvSpPr/>
          <p:nvPr/>
        </p:nvSpPr>
        <p:spPr>
          <a:xfrm>
            <a:off x="2595986" y="4378069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Ingress</a:t>
            </a:r>
            <a:r>
              <a:rPr lang="pt-BR" sz="1400" dirty="0">
                <a:solidFill>
                  <a:schemeClr val="accent5"/>
                </a:solidFill>
              </a:rPr>
              <a:t> Gateway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7FB964-1799-C34F-87D8-E553818406F2}"/>
              </a:ext>
            </a:extLst>
          </p:cNvPr>
          <p:cNvSpPr txBox="1"/>
          <p:nvPr/>
        </p:nvSpPr>
        <p:spPr>
          <a:xfrm>
            <a:off x="4235472" y="3984898"/>
            <a:ext cx="613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TOKEN</a:t>
            </a:r>
          </a:p>
        </p:txBody>
      </p: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2" t="27031" r="18229" b="26927"/>
          <a:stretch/>
        </p:blipFill>
        <p:spPr>
          <a:xfrm>
            <a:off x="5256821" y="4080813"/>
            <a:ext cx="666952" cy="485655"/>
          </a:xfrm>
          <a:prstGeom prst="rect">
            <a:avLst/>
          </a:prstGeom>
          <a:noFill/>
        </p:spPr>
      </p:pic>
      <p:pic>
        <p:nvPicPr>
          <p:cNvPr id="30" name="Gráfico 74" descr="Diagrama de rede">
            <a:extLst>
              <a:ext uri="{FF2B5EF4-FFF2-40B4-BE49-F238E27FC236}">
                <a16:creationId xmlns:a16="http://schemas.microsoft.com/office/drawing/2014/main" id="{D58E8120-ABF8-8C40-B574-42B1BCCE7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2483" y="3786629"/>
            <a:ext cx="673538" cy="673538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F28609F-D27D-7E43-9863-BC2F9C630525}"/>
              </a:ext>
            </a:extLst>
          </p:cNvPr>
          <p:cNvSpPr txBox="1"/>
          <p:nvPr/>
        </p:nvSpPr>
        <p:spPr>
          <a:xfrm>
            <a:off x="4429659" y="4769495"/>
            <a:ext cx="560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Valida</a:t>
            </a:r>
          </a:p>
          <a:p>
            <a:r>
              <a:rPr lang="pt-BR" sz="1200" dirty="0" err="1"/>
              <a:t>token</a:t>
            </a:r>
            <a:endParaRPr lang="pt-BR" sz="12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79BE5C-A150-7A40-BF25-A352D44F4945}"/>
              </a:ext>
            </a:extLst>
          </p:cNvPr>
          <p:cNvCxnSpPr>
            <a:cxnSpLocks/>
            <a:stCxn id="40" idx="3"/>
            <a:endCxn id="29" idx="2"/>
          </p:cNvCxnSpPr>
          <p:nvPr/>
        </p:nvCxnSpPr>
        <p:spPr>
          <a:xfrm flipV="1">
            <a:off x="4990454" y="4566468"/>
            <a:ext cx="599843" cy="433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41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Retries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3984844" y="4323641"/>
            <a:ext cx="11143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713539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5279916" y="4127440"/>
            <a:ext cx="538884" cy="392400"/>
          </a:xfrm>
          <a:prstGeom prst="rect">
            <a:avLst/>
          </a:prstGeom>
          <a:noFill/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33566B-E813-E042-B3B3-F28F997C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138" y="2147519"/>
            <a:ext cx="4642757" cy="16391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90199-14B4-8E40-B7C0-9B53241AA716}"/>
              </a:ext>
            </a:extLst>
          </p:cNvPr>
          <p:cNvSpPr/>
          <p:nvPr/>
        </p:nvSpPr>
        <p:spPr>
          <a:xfrm>
            <a:off x="2475027" y="4169752"/>
            <a:ext cx="891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AFA702B1-17BE-3644-8E54-7A675A1D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3347807" y="4127438"/>
            <a:ext cx="538884" cy="392400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C8A368-E2B0-E042-8783-816D1ACDE538}"/>
              </a:ext>
            </a:extLst>
          </p:cNvPr>
          <p:cNvSpPr txBox="1"/>
          <p:nvPr/>
        </p:nvSpPr>
        <p:spPr>
          <a:xfrm>
            <a:off x="4279072" y="4477529"/>
            <a:ext cx="70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3 </a:t>
            </a:r>
            <a:r>
              <a:rPr lang="pt-BR" sz="1200" dirty="0" err="1"/>
              <a:t>retries</a:t>
            </a:r>
            <a:endParaRPr lang="pt-BR" sz="1200" dirty="0"/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2s </a:t>
            </a:r>
            <a:r>
              <a:rPr lang="pt-BR" sz="1200" dirty="0" err="1"/>
              <a:t>each</a:t>
            </a:r>
            <a:endParaRPr lang="pt-BR" sz="1200" dirty="0"/>
          </a:p>
        </p:txBody>
      </p:sp>
      <p:pic>
        <p:nvPicPr>
          <p:cNvPr id="21" name="Graphic 20" descr="Stopwatch outline">
            <a:extLst>
              <a:ext uri="{FF2B5EF4-FFF2-40B4-BE49-F238E27FC236}">
                <a16:creationId xmlns:a16="http://schemas.microsoft.com/office/drawing/2014/main" id="{C32AE845-6708-0644-8C75-4568421CE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5135" y="4855860"/>
            <a:ext cx="257826" cy="257826"/>
          </a:xfrm>
          <a:prstGeom prst="rect">
            <a:avLst/>
          </a:prstGeom>
        </p:spPr>
      </p:pic>
      <p:pic>
        <p:nvPicPr>
          <p:cNvPr id="23" name="Graphic 22" descr="Arrow circle outline">
            <a:extLst>
              <a:ext uri="{FF2B5EF4-FFF2-40B4-BE49-F238E27FC236}">
                <a16:creationId xmlns:a16="http://schemas.microsoft.com/office/drawing/2014/main" id="{5BECF7AD-6AEB-754B-B937-F1CA4E53A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2236" y="4477529"/>
            <a:ext cx="283624" cy="283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400780-627A-8A48-B833-96A31502A103}"/>
              </a:ext>
            </a:extLst>
          </p:cNvPr>
          <p:cNvSpPr txBox="1"/>
          <p:nvPr/>
        </p:nvSpPr>
        <p:spPr>
          <a:xfrm>
            <a:off x="4408412" y="403222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5xx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28D1A797-AE1A-F846-9E47-2382EA08C9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4876" y="4074537"/>
            <a:ext cx="185970" cy="1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9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Retries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838200" y="3428999"/>
            <a:ext cx="6074229" cy="1894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91C03E-F223-554A-BB5A-C0B6591EDD92}"/>
              </a:ext>
            </a:extLst>
          </p:cNvPr>
          <p:cNvSpPr/>
          <p:nvPr/>
        </p:nvSpPr>
        <p:spPr>
          <a:xfrm>
            <a:off x="5099220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2493661" y="361053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1" name="Elbow Connector 7">
            <a:extLst>
              <a:ext uri="{FF2B5EF4-FFF2-40B4-BE49-F238E27FC236}">
                <a16:creationId xmlns:a16="http://schemas.microsoft.com/office/drawing/2014/main" id="{FB205223-BAC5-9F4D-B321-DD4C446BC6EE}"/>
              </a:ext>
            </a:extLst>
          </p:cNvPr>
          <p:cNvCxnSpPr>
            <a:cxnSpLocks/>
            <a:stCxn id="9" idx="2"/>
            <a:endCxn id="10" idx="6"/>
          </p:cNvCxnSpPr>
          <p:nvPr/>
        </p:nvCxnSpPr>
        <p:spPr>
          <a:xfrm flipH="1">
            <a:off x="3984844" y="4323641"/>
            <a:ext cx="11143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2A37F-F042-F543-9AE2-0801F045D0B8}"/>
              </a:ext>
            </a:extLst>
          </p:cNvPr>
          <p:cNvSpPr/>
          <p:nvPr/>
        </p:nvSpPr>
        <p:spPr>
          <a:xfrm>
            <a:off x="5713539" y="4169752"/>
            <a:ext cx="828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Login</a:t>
            </a:r>
            <a:endParaRPr lang="pt-BR" sz="1100" dirty="0">
              <a:solidFill>
                <a:schemeClr val="accent5"/>
              </a:solidFill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32" idx="3"/>
            <a:endCxn id="10" idx="2"/>
          </p:cNvCxnSpPr>
          <p:nvPr/>
        </p:nvCxnSpPr>
        <p:spPr>
          <a:xfrm>
            <a:off x="1871160" y="4323640"/>
            <a:ext cx="622501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FE85343B-4CE2-1849-9514-274277F9B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5279916" y="4127440"/>
            <a:ext cx="538884" cy="392400"/>
          </a:xfrm>
          <a:prstGeom prst="rect">
            <a:avLst/>
          </a:prstGeom>
          <a:noFill/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E6D2EBA6-FD0C-504F-9A74-876F162C9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760" y="3866440"/>
            <a:ext cx="914400" cy="914400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33566B-E813-E042-B3B3-F28F997C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138" y="2147519"/>
            <a:ext cx="4642757" cy="16391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090199-14B4-8E40-B7C0-9B53241AA716}"/>
              </a:ext>
            </a:extLst>
          </p:cNvPr>
          <p:cNvSpPr/>
          <p:nvPr/>
        </p:nvSpPr>
        <p:spPr>
          <a:xfrm>
            <a:off x="2475027" y="4169752"/>
            <a:ext cx="891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AFA702B1-17BE-3644-8E54-7A675A1D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2" t="27031" r="18229" b="26927"/>
          <a:stretch/>
        </p:blipFill>
        <p:spPr>
          <a:xfrm>
            <a:off x="3347807" y="4127438"/>
            <a:ext cx="538884" cy="392400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6C8A368-E2B0-E042-8783-816D1ACDE538}"/>
              </a:ext>
            </a:extLst>
          </p:cNvPr>
          <p:cNvSpPr txBox="1"/>
          <p:nvPr/>
        </p:nvSpPr>
        <p:spPr>
          <a:xfrm>
            <a:off x="4279072" y="4477529"/>
            <a:ext cx="70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3 </a:t>
            </a:r>
            <a:r>
              <a:rPr lang="pt-BR" sz="1200" dirty="0" err="1"/>
              <a:t>retries</a:t>
            </a:r>
            <a:endParaRPr lang="pt-BR" sz="1200" dirty="0"/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2s </a:t>
            </a:r>
            <a:r>
              <a:rPr lang="pt-BR" sz="1200" dirty="0" err="1"/>
              <a:t>each</a:t>
            </a:r>
            <a:endParaRPr lang="pt-BR" sz="1200" dirty="0"/>
          </a:p>
        </p:txBody>
      </p:sp>
      <p:pic>
        <p:nvPicPr>
          <p:cNvPr id="21" name="Graphic 20" descr="Stopwatch outline">
            <a:extLst>
              <a:ext uri="{FF2B5EF4-FFF2-40B4-BE49-F238E27FC236}">
                <a16:creationId xmlns:a16="http://schemas.microsoft.com/office/drawing/2014/main" id="{C32AE845-6708-0644-8C75-4568421CE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5135" y="4855860"/>
            <a:ext cx="257826" cy="257826"/>
          </a:xfrm>
          <a:prstGeom prst="rect">
            <a:avLst/>
          </a:prstGeom>
        </p:spPr>
      </p:pic>
      <p:pic>
        <p:nvPicPr>
          <p:cNvPr id="23" name="Graphic 22" descr="Arrow circle outline">
            <a:extLst>
              <a:ext uri="{FF2B5EF4-FFF2-40B4-BE49-F238E27FC236}">
                <a16:creationId xmlns:a16="http://schemas.microsoft.com/office/drawing/2014/main" id="{5BECF7AD-6AEB-754B-B937-F1CA4E53A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2236" y="4477529"/>
            <a:ext cx="283624" cy="283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400780-627A-8A48-B833-96A31502A103}"/>
              </a:ext>
            </a:extLst>
          </p:cNvPr>
          <p:cNvSpPr txBox="1"/>
          <p:nvPr/>
        </p:nvSpPr>
        <p:spPr>
          <a:xfrm>
            <a:off x="4408412" y="4032226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5xx</a:t>
            </a:r>
          </a:p>
        </p:txBody>
      </p:sp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28D1A797-AE1A-F846-9E47-2382EA08C9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74876" y="4074537"/>
            <a:ext cx="185970" cy="1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73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8FD0-A9F7-CB49-8A4B-CE692E90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Managing</a:t>
            </a:r>
            <a:r>
              <a:rPr lang="pt-BR" dirty="0"/>
              <a:t> </a:t>
            </a:r>
            <a:r>
              <a:rPr lang="pt-BR" dirty="0" err="1"/>
              <a:t>headers</a:t>
            </a:r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17AD4-4928-F049-8D6E-2F626AC35786}"/>
              </a:ext>
            </a:extLst>
          </p:cNvPr>
          <p:cNvSpPr/>
          <p:nvPr/>
        </p:nvSpPr>
        <p:spPr>
          <a:xfrm>
            <a:off x="674233" y="2340428"/>
            <a:ext cx="6335485" cy="329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BC4B4-42EC-EF49-8926-F39777E20E22}"/>
              </a:ext>
            </a:extLst>
          </p:cNvPr>
          <p:cNvSpPr/>
          <p:nvPr/>
        </p:nvSpPr>
        <p:spPr>
          <a:xfrm>
            <a:off x="5359652" y="2402225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1BDE9B-0AF7-2B4E-AACF-8EFA9FACB0B1}"/>
              </a:ext>
            </a:extLst>
          </p:cNvPr>
          <p:cNvSpPr/>
          <p:nvPr/>
        </p:nvSpPr>
        <p:spPr>
          <a:xfrm>
            <a:off x="5461977" y="2853716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Elbow Connector 7">
            <a:extLst>
              <a:ext uri="{FF2B5EF4-FFF2-40B4-BE49-F238E27FC236}">
                <a16:creationId xmlns:a16="http://schemas.microsoft.com/office/drawing/2014/main" id="{AA7BAD58-7105-1648-B1B3-54D92050D679}"/>
              </a:ext>
            </a:extLst>
          </p:cNvPr>
          <p:cNvCxnSpPr>
            <a:cxnSpLocks/>
            <a:stCxn id="25" idx="6"/>
            <a:endCxn id="10" idx="2"/>
          </p:cNvCxnSpPr>
          <p:nvPr/>
        </p:nvCxnSpPr>
        <p:spPr>
          <a:xfrm flipV="1">
            <a:off x="4365740" y="3115327"/>
            <a:ext cx="993912" cy="87841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6FC828D-BF58-1042-B91A-27D3AC8B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976" y="3310422"/>
            <a:ext cx="4290786" cy="147548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9BD6925-47D4-4541-8839-F63A22F1CB98}"/>
              </a:ext>
            </a:extLst>
          </p:cNvPr>
          <p:cNvSpPr/>
          <p:nvPr/>
        </p:nvSpPr>
        <p:spPr>
          <a:xfrm>
            <a:off x="5345338" y="4114799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4B962-08C1-DD41-A035-ABD200698A38}"/>
              </a:ext>
            </a:extLst>
          </p:cNvPr>
          <p:cNvSpPr/>
          <p:nvPr/>
        </p:nvSpPr>
        <p:spPr>
          <a:xfrm>
            <a:off x="5447663" y="4566290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66E84A-5403-FA45-95A6-1FB2DA6FF5B8}"/>
              </a:ext>
            </a:extLst>
          </p:cNvPr>
          <p:cNvSpPr txBox="1"/>
          <p:nvPr/>
        </p:nvSpPr>
        <p:spPr>
          <a:xfrm>
            <a:off x="1590292" y="4165219"/>
            <a:ext cx="131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user-region</a:t>
            </a:r>
            <a:r>
              <a:rPr lang="pt-BR" sz="1200" dirty="0"/>
              <a:t>: </a:t>
            </a:r>
            <a:r>
              <a:rPr lang="pt-BR" sz="1200" dirty="0" err="1"/>
              <a:t>other</a:t>
            </a:r>
            <a:endParaRPr lang="pt-BR" sz="12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ABB7D7-2328-704C-B34D-DB64C77679C0}"/>
              </a:ext>
            </a:extLst>
          </p:cNvPr>
          <p:cNvSpPr/>
          <p:nvPr/>
        </p:nvSpPr>
        <p:spPr>
          <a:xfrm>
            <a:off x="2874557" y="3280636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66D8E-127C-8144-B20E-3B0A7688B46A}"/>
              </a:ext>
            </a:extLst>
          </p:cNvPr>
          <p:cNvSpPr/>
          <p:nvPr/>
        </p:nvSpPr>
        <p:spPr>
          <a:xfrm>
            <a:off x="2976882" y="4048166"/>
            <a:ext cx="128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Ingress</a:t>
            </a:r>
            <a:r>
              <a:rPr lang="pt-BR" sz="1400" dirty="0">
                <a:solidFill>
                  <a:schemeClr val="accent5"/>
                </a:solidFill>
              </a:rPr>
              <a:t> Gateway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Gráfico 74" descr="Diagrama de rede">
            <a:extLst>
              <a:ext uri="{FF2B5EF4-FFF2-40B4-BE49-F238E27FC236}">
                <a16:creationId xmlns:a16="http://schemas.microsoft.com/office/drawing/2014/main" id="{7F7DCBE6-F047-504B-8D1E-A82A288E5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3379" y="3456726"/>
            <a:ext cx="673538" cy="673538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4B7C49C5-50F6-8640-AA99-1B3F2C464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284" y="3536537"/>
            <a:ext cx="914400" cy="914400"/>
          </a:xfrm>
          <a:prstGeom prst="rect">
            <a:avLst/>
          </a:prstGeom>
        </p:spPr>
      </p:pic>
      <p:cxnSp>
        <p:nvCxnSpPr>
          <p:cNvPr id="33" name="Elbow Connector 7">
            <a:extLst>
              <a:ext uri="{FF2B5EF4-FFF2-40B4-BE49-F238E27FC236}">
                <a16:creationId xmlns:a16="http://schemas.microsoft.com/office/drawing/2014/main" id="{5A8DF6BA-4EC4-6C4F-940D-408706D03965}"/>
              </a:ext>
            </a:extLst>
          </p:cNvPr>
          <p:cNvCxnSpPr>
            <a:cxnSpLocks/>
            <a:stCxn id="25" idx="6"/>
            <a:endCxn id="19" idx="2"/>
          </p:cNvCxnSpPr>
          <p:nvPr/>
        </p:nvCxnSpPr>
        <p:spPr>
          <a:xfrm>
            <a:off x="4365740" y="3993738"/>
            <a:ext cx="979598" cy="83416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6EA159-4971-C34A-ABAF-BF38C7E46C24}"/>
              </a:ext>
            </a:extLst>
          </p:cNvPr>
          <p:cNvSpPr txBox="1"/>
          <p:nvPr/>
        </p:nvSpPr>
        <p:spPr>
          <a:xfrm>
            <a:off x="4183700" y="2973953"/>
            <a:ext cx="624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default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73D54F-850C-3D46-A782-2B3AEC017440}"/>
              </a:ext>
            </a:extLst>
          </p:cNvPr>
          <p:cNvSpPr txBox="1"/>
          <p:nvPr/>
        </p:nvSpPr>
        <p:spPr>
          <a:xfrm>
            <a:off x="3697541" y="4689400"/>
            <a:ext cx="1596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user-region</a:t>
            </a:r>
            <a:r>
              <a:rPr lang="pt-BR" sz="1200" dirty="0"/>
              <a:t>: </a:t>
            </a:r>
            <a:r>
              <a:rPr lang="pt-BR" sz="1200" dirty="0" err="1"/>
              <a:t>Southeast</a:t>
            </a:r>
            <a:endParaRPr lang="pt-BR" sz="1200" dirty="0"/>
          </a:p>
        </p:txBody>
      </p:sp>
      <p:cxnSp>
        <p:nvCxnSpPr>
          <p:cNvPr id="43" name="Elbow Connector 7">
            <a:extLst>
              <a:ext uri="{FF2B5EF4-FFF2-40B4-BE49-F238E27FC236}">
                <a16:creationId xmlns:a16="http://schemas.microsoft.com/office/drawing/2014/main" id="{75FF0977-5A05-F34A-B55A-638945A610A2}"/>
              </a:ext>
            </a:extLst>
          </p:cNvPr>
          <p:cNvCxnSpPr>
            <a:cxnSpLocks/>
          </p:cNvCxnSpPr>
          <p:nvPr/>
        </p:nvCxnSpPr>
        <p:spPr>
          <a:xfrm flipH="1" flipV="1">
            <a:off x="1620684" y="3917535"/>
            <a:ext cx="1253873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7">
            <a:extLst>
              <a:ext uri="{FF2B5EF4-FFF2-40B4-BE49-F238E27FC236}">
                <a16:creationId xmlns:a16="http://schemas.microsoft.com/office/drawing/2014/main" id="{0B155FFC-9FAD-B54D-8DFC-E6230A895A3D}"/>
              </a:ext>
            </a:extLst>
          </p:cNvPr>
          <p:cNvCxnSpPr>
            <a:cxnSpLocks/>
          </p:cNvCxnSpPr>
          <p:nvPr/>
        </p:nvCxnSpPr>
        <p:spPr>
          <a:xfrm flipH="1" flipV="1">
            <a:off x="1620684" y="4089851"/>
            <a:ext cx="1253873" cy="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E867796-674C-CE4D-B6D5-86FC80706342}"/>
              </a:ext>
            </a:extLst>
          </p:cNvPr>
          <p:cNvSpPr txBox="1"/>
          <p:nvPr/>
        </p:nvSpPr>
        <p:spPr>
          <a:xfrm>
            <a:off x="1836290" y="3569743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no header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514C49-1676-CD45-8CA5-E577E1B70460}"/>
              </a:ext>
            </a:extLst>
          </p:cNvPr>
          <p:cNvSpPr txBox="1"/>
          <p:nvPr/>
        </p:nvSpPr>
        <p:spPr>
          <a:xfrm>
            <a:off x="5657845" y="337693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add</a:t>
            </a:r>
            <a:r>
              <a:rPr lang="pt-BR" sz="1200" dirty="0"/>
              <a:t> header</a:t>
            </a:r>
          </a:p>
        </p:txBody>
      </p:sp>
    </p:spTree>
    <p:extLst>
      <p:ext uri="{BB962C8B-B14F-4D97-AF65-F5344CB8AC3E}">
        <p14:creationId xmlns:p14="http://schemas.microsoft.com/office/powerpoint/2010/main" val="1020627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34AA-661E-684D-92F2-B62251EE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Espelhamento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F766869-CAB7-F045-ACCB-1F6439D03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658" y="487999"/>
            <a:ext cx="5836557" cy="3439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6CCD1F-0CEF-4F4D-AD97-535F6D708393}"/>
              </a:ext>
            </a:extLst>
          </p:cNvPr>
          <p:cNvSpPr/>
          <p:nvPr/>
        </p:nvSpPr>
        <p:spPr>
          <a:xfrm>
            <a:off x="674233" y="3298462"/>
            <a:ext cx="6335485" cy="3439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3CE566D-B95F-FF41-9AA0-430A6F738DC5}"/>
              </a:ext>
            </a:extLst>
          </p:cNvPr>
          <p:cNvCxnSpPr>
            <a:cxnSpLocks/>
            <a:stCxn id="12" idx="6"/>
            <a:endCxn id="23" idx="2"/>
          </p:cNvCxnSpPr>
          <p:nvPr/>
        </p:nvCxnSpPr>
        <p:spPr>
          <a:xfrm flipV="1">
            <a:off x="3843226" y="4153542"/>
            <a:ext cx="1516426" cy="92876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D9FB98E-26CC-CF4B-850F-0DC6062D6E7F}"/>
              </a:ext>
            </a:extLst>
          </p:cNvPr>
          <p:cNvSpPr/>
          <p:nvPr/>
        </p:nvSpPr>
        <p:spPr>
          <a:xfrm>
            <a:off x="2352043" y="4369208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1E29D246-5FDE-AA47-B356-A52E137BF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835" y="4625110"/>
            <a:ext cx="914400" cy="914400"/>
          </a:xfrm>
          <a:prstGeom prst="rect">
            <a:avLst/>
          </a:prstGeom>
        </p:spPr>
      </p:pic>
      <p:cxnSp>
        <p:nvCxnSpPr>
          <p:cNvPr id="16" name="Elbow Connector 7">
            <a:extLst>
              <a:ext uri="{FF2B5EF4-FFF2-40B4-BE49-F238E27FC236}">
                <a16:creationId xmlns:a16="http://schemas.microsoft.com/office/drawing/2014/main" id="{9D003445-8ABD-954B-A57B-BCC564196F8C}"/>
              </a:ext>
            </a:extLst>
          </p:cNvPr>
          <p:cNvCxnSpPr>
            <a:cxnSpLocks/>
            <a:stCxn id="12" idx="6"/>
            <a:endCxn id="26" idx="2"/>
          </p:cNvCxnSpPr>
          <p:nvPr/>
        </p:nvCxnSpPr>
        <p:spPr>
          <a:xfrm>
            <a:off x="3843226" y="5082310"/>
            <a:ext cx="1516426" cy="80921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FE7F09-3B7D-1341-9D33-7B2D85FE9F82}"/>
              </a:ext>
            </a:extLst>
          </p:cNvPr>
          <p:cNvSpPr txBox="1"/>
          <p:nvPr/>
        </p:nvSpPr>
        <p:spPr>
          <a:xfrm>
            <a:off x="2368696" y="5875764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request</a:t>
            </a:r>
            <a:r>
              <a:rPr lang="pt-BR" sz="1200" dirty="0"/>
              <a:t> →</a:t>
            </a:r>
          </a:p>
          <a:p>
            <a:pPr algn="ctr"/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←</a:t>
            </a:r>
            <a:r>
              <a:rPr lang="pt-BR" sz="1200" dirty="0"/>
              <a:t> response (</a:t>
            </a:r>
            <a:r>
              <a:rPr lang="pt-BR" sz="1200" dirty="0" err="1"/>
              <a:t>ignored</a:t>
            </a:r>
            <a:r>
              <a:rPr lang="pt-BR" sz="1200" dirty="0"/>
              <a:t>)</a:t>
            </a:r>
          </a:p>
        </p:txBody>
      </p:sp>
      <p:cxnSp>
        <p:nvCxnSpPr>
          <p:cNvPr id="19" name="Elbow Connector 7">
            <a:extLst>
              <a:ext uri="{FF2B5EF4-FFF2-40B4-BE49-F238E27FC236}">
                <a16:creationId xmlns:a16="http://schemas.microsoft.com/office/drawing/2014/main" id="{DF5928AC-971F-0B44-86A3-E0FE7F91685E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flipH="1">
            <a:off x="1607235" y="5082310"/>
            <a:ext cx="744808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90A2E0F-1769-A147-B211-815BAC95E1CB}"/>
              </a:ext>
            </a:extLst>
          </p:cNvPr>
          <p:cNvSpPr/>
          <p:nvPr/>
        </p:nvSpPr>
        <p:spPr>
          <a:xfrm>
            <a:off x="5359652" y="3440440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96345E-D0C0-B14F-8FD7-75A6EE0C6E8C}"/>
              </a:ext>
            </a:extLst>
          </p:cNvPr>
          <p:cNvSpPr/>
          <p:nvPr/>
        </p:nvSpPr>
        <p:spPr>
          <a:xfrm>
            <a:off x="5973971" y="3912565"/>
            <a:ext cx="8280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orders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 descr="Shape&#10;&#10;Description automatically generated with low confidence">
            <a:extLst>
              <a:ext uri="{FF2B5EF4-FFF2-40B4-BE49-F238E27FC236}">
                <a16:creationId xmlns:a16="http://schemas.microsoft.com/office/drawing/2014/main" id="{EE36D025-AC05-CC49-8982-EB6123229E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42" t="27031" r="18229" b="26927"/>
          <a:stretch/>
        </p:blipFill>
        <p:spPr>
          <a:xfrm>
            <a:off x="5540348" y="3957341"/>
            <a:ext cx="538884" cy="392400"/>
          </a:xfrm>
          <a:prstGeom prst="rect">
            <a:avLst/>
          </a:prstGeom>
          <a:noFill/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216FEF6-46A5-2E4A-87B1-5EF59DAF89E0}"/>
              </a:ext>
            </a:extLst>
          </p:cNvPr>
          <p:cNvSpPr/>
          <p:nvPr/>
        </p:nvSpPr>
        <p:spPr>
          <a:xfrm>
            <a:off x="5359652" y="5178423"/>
            <a:ext cx="1491183" cy="1426203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28EF96-C6D7-7442-B97F-D735CACA8135}"/>
              </a:ext>
            </a:extLst>
          </p:cNvPr>
          <p:cNvSpPr/>
          <p:nvPr/>
        </p:nvSpPr>
        <p:spPr>
          <a:xfrm>
            <a:off x="5973971" y="5650548"/>
            <a:ext cx="8280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>
                <a:solidFill>
                  <a:schemeClr val="accent5"/>
                </a:solidFill>
              </a:rPr>
              <a:t>orders</a:t>
            </a:r>
            <a:endParaRPr lang="pt-BR" sz="1400" dirty="0">
              <a:solidFill>
                <a:schemeClr val="accent5"/>
              </a:solidFill>
            </a:endParaRPr>
          </a:p>
          <a:p>
            <a:pPr algn="ctr"/>
            <a:r>
              <a:rPr lang="pt-BR" sz="14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endParaRPr lang="pt-BR" sz="11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2BD9CEAB-A735-EC46-8EA4-DC12D6553B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42" t="27031" r="18229" b="26927"/>
          <a:stretch/>
        </p:blipFill>
        <p:spPr>
          <a:xfrm>
            <a:off x="5540348" y="5695324"/>
            <a:ext cx="538884" cy="392400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346E7C-857A-D248-8F20-F7D562DC299E}"/>
              </a:ext>
            </a:extLst>
          </p:cNvPr>
          <p:cNvSpPr/>
          <p:nvPr/>
        </p:nvSpPr>
        <p:spPr>
          <a:xfrm>
            <a:off x="2357587" y="4926164"/>
            <a:ext cx="891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accent5"/>
                </a:solidFill>
              </a:rPr>
              <a:t>front-</a:t>
            </a:r>
            <a:r>
              <a:rPr lang="pt-BR" sz="1400" dirty="0" err="1">
                <a:solidFill>
                  <a:schemeClr val="accent5"/>
                </a:solidFill>
              </a:rPr>
              <a:t>end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908D8012-41B7-7249-BA2D-246F2A2DE3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42" t="27031" r="18229" b="26927"/>
          <a:stretch/>
        </p:blipFill>
        <p:spPr>
          <a:xfrm>
            <a:off x="3230367" y="4883850"/>
            <a:ext cx="538884" cy="392400"/>
          </a:xfrm>
          <a:prstGeom prst="rect">
            <a:avLst/>
          </a:prstGeom>
          <a:noFill/>
        </p:spPr>
      </p:pic>
      <p:pic>
        <p:nvPicPr>
          <p:cNvPr id="48" name="Graphic 47" descr="Fork In Road with solid fill">
            <a:extLst>
              <a:ext uri="{FF2B5EF4-FFF2-40B4-BE49-F238E27FC236}">
                <a16:creationId xmlns:a16="http://schemas.microsoft.com/office/drawing/2014/main" id="{5CBE54FD-8AC3-3A44-ACA5-650D0F1DA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230367" y="5258167"/>
            <a:ext cx="313958" cy="31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2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4D592C3-E872-4F4C-AA03-4332E9E6F0FB}"/>
              </a:ext>
            </a:extLst>
          </p:cNvPr>
          <p:cNvSpPr/>
          <p:nvPr/>
        </p:nvSpPr>
        <p:spPr>
          <a:xfrm>
            <a:off x="2220686" y="2902857"/>
            <a:ext cx="5036458" cy="2670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734AA-661E-684D-92F2-B62251EE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Disjuntores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9FB98E-26CC-CF4B-850F-0DC6062D6E7F}"/>
              </a:ext>
            </a:extLst>
          </p:cNvPr>
          <p:cNvSpPr/>
          <p:nvPr/>
        </p:nvSpPr>
        <p:spPr>
          <a:xfrm>
            <a:off x="4698650" y="3175689"/>
            <a:ext cx="2274085" cy="2248930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1E29D246-5FDE-AA47-B356-A52E137BF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046" y="384723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FE7F09-3B7D-1341-9D33-7B2D85FE9F82}"/>
              </a:ext>
            </a:extLst>
          </p:cNvPr>
          <p:cNvSpPr txBox="1"/>
          <p:nvPr/>
        </p:nvSpPr>
        <p:spPr>
          <a:xfrm>
            <a:off x="5130208" y="4600790"/>
            <a:ext cx="1410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/>
              <a:t>&lt; </a:t>
            </a:r>
            <a:r>
              <a:rPr lang="pt-BR" sz="1200" dirty="0" err="1"/>
              <a:t>threshold</a:t>
            </a:r>
            <a:r>
              <a:rPr lang="pt-BR" sz="1200" dirty="0"/>
              <a:t> </a:t>
            </a:r>
            <a:r>
              <a:rPr lang="pt-BR" sz="1200" dirty="0">
                <a:solidFill>
                  <a:schemeClr val="accent6"/>
                </a:solidFill>
              </a:rPr>
              <a:t>→</a:t>
            </a:r>
          </a:p>
          <a:p>
            <a:pPr algn="ctr"/>
            <a:r>
              <a:rPr lang="pt-BR" sz="1200" dirty="0">
                <a:solidFill>
                  <a:srgbClr val="FF0000"/>
                </a:solidFill>
              </a:rPr>
              <a:t>←</a:t>
            </a:r>
            <a:r>
              <a:rPr lang="pt-BR" sz="1200" dirty="0"/>
              <a:t> &gt; </a:t>
            </a:r>
            <a:r>
              <a:rPr lang="pt-BR" sz="1200" dirty="0" err="1"/>
              <a:t>threshold</a:t>
            </a:r>
            <a:r>
              <a:rPr lang="pt-BR" sz="1200" dirty="0"/>
              <a:t> (5xx)</a:t>
            </a:r>
          </a:p>
        </p:txBody>
      </p:sp>
      <p:cxnSp>
        <p:nvCxnSpPr>
          <p:cNvPr id="19" name="Elbow Connector 7">
            <a:extLst>
              <a:ext uri="{FF2B5EF4-FFF2-40B4-BE49-F238E27FC236}">
                <a16:creationId xmlns:a16="http://schemas.microsoft.com/office/drawing/2014/main" id="{DF5928AC-971F-0B44-86A3-E0FE7F91685E}"/>
              </a:ext>
            </a:extLst>
          </p:cNvPr>
          <p:cNvCxnSpPr>
            <a:cxnSpLocks/>
            <a:stCxn id="12" idx="2"/>
            <a:endCxn id="15" idx="3"/>
          </p:cNvCxnSpPr>
          <p:nvPr/>
        </p:nvCxnSpPr>
        <p:spPr>
          <a:xfrm flipH="1">
            <a:off x="3297446" y="4300154"/>
            <a:ext cx="1401204" cy="428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Delivery outline">
            <a:extLst>
              <a:ext uri="{FF2B5EF4-FFF2-40B4-BE49-F238E27FC236}">
                <a16:creationId xmlns:a16="http://schemas.microsoft.com/office/drawing/2014/main" id="{9E99A868-DCBB-B145-AABB-9650B0D32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8097" y="4236165"/>
            <a:ext cx="914400" cy="914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346E7C-857A-D248-8F20-F7D562DC299E}"/>
              </a:ext>
            </a:extLst>
          </p:cNvPr>
          <p:cNvSpPr/>
          <p:nvPr/>
        </p:nvSpPr>
        <p:spPr>
          <a:xfrm>
            <a:off x="5885003" y="4141345"/>
            <a:ext cx="11006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dirty="0">
                <a:solidFill>
                  <a:schemeClr val="accent5"/>
                </a:solidFill>
              </a:rPr>
              <a:t>catalogue</a:t>
            </a:r>
            <a:endParaRPr lang="pt-BR" sz="1100" dirty="0">
              <a:solidFill>
                <a:schemeClr val="accent5"/>
              </a:solidFill>
            </a:endParaRPr>
          </a:p>
        </p:txBody>
      </p:sp>
      <p:pic>
        <p:nvPicPr>
          <p:cNvPr id="30" name="Picture 29" descr="Shape&#10;&#10;Description automatically generated with low confidence">
            <a:extLst>
              <a:ext uri="{FF2B5EF4-FFF2-40B4-BE49-F238E27FC236}">
                <a16:creationId xmlns:a16="http://schemas.microsoft.com/office/drawing/2014/main" id="{908D8012-41B7-7249-BA2D-246F2A2DE3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8542" t="27031" r="18229" b="26927"/>
          <a:stretch/>
        </p:blipFill>
        <p:spPr>
          <a:xfrm>
            <a:off x="4904803" y="4099033"/>
            <a:ext cx="538884" cy="392400"/>
          </a:xfrm>
          <a:prstGeom prst="rect">
            <a:avLst/>
          </a:prstGeom>
          <a:noFill/>
        </p:spPr>
      </p:pic>
      <p:pic>
        <p:nvPicPr>
          <p:cNvPr id="6150" name="Picture 6" descr="Switch Power Icons - Download Free Vector Icons | Noun Project">
            <a:extLst>
              <a:ext uri="{FF2B5EF4-FFF2-40B4-BE49-F238E27FC236}">
                <a16:creationId xmlns:a16="http://schemas.microsoft.com/office/drawing/2014/main" id="{D8F97E59-6DF2-2847-8886-52EA811BB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273" y="3989677"/>
            <a:ext cx="462835" cy="4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04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1E1BBF-BF68-CE45-AB07-6FE40C82675F}"/>
              </a:ext>
            </a:extLst>
          </p:cNvPr>
          <p:cNvSpPr/>
          <p:nvPr/>
        </p:nvSpPr>
        <p:spPr>
          <a:xfrm>
            <a:off x="6327983" y="279000"/>
            <a:ext cx="5625000" cy="50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62">
            <a:extLst>
              <a:ext uri="{FF2B5EF4-FFF2-40B4-BE49-F238E27FC236}">
                <a16:creationId xmlns:a16="http://schemas.microsoft.com/office/drawing/2014/main" id="{E3F8DEC7-D294-BF41-92F8-E5E07960A535}"/>
              </a:ext>
            </a:extLst>
          </p:cNvPr>
          <p:cNvSpPr/>
          <p:nvPr/>
        </p:nvSpPr>
        <p:spPr>
          <a:xfrm>
            <a:off x="8847983" y="3045327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56">
            <a:extLst>
              <a:ext uri="{FF2B5EF4-FFF2-40B4-BE49-F238E27FC236}">
                <a16:creationId xmlns:a16="http://schemas.microsoft.com/office/drawing/2014/main" id="{BFFE8FE0-69FF-C547-8E27-403D1550A11A}"/>
              </a:ext>
            </a:extLst>
          </p:cNvPr>
          <p:cNvSpPr/>
          <p:nvPr/>
        </p:nvSpPr>
        <p:spPr>
          <a:xfrm>
            <a:off x="6626105" y="3056843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ABFACF-E0D4-874A-B901-85EEDAE72E77}"/>
              </a:ext>
            </a:extLst>
          </p:cNvPr>
          <p:cNvGrpSpPr/>
          <p:nvPr/>
        </p:nvGrpSpPr>
        <p:grpSpPr>
          <a:xfrm>
            <a:off x="7950728" y="385541"/>
            <a:ext cx="1122423" cy="890160"/>
            <a:chOff x="6849636" y="86340"/>
            <a:chExt cx="1122423" cy="890160"/>
          </a:xfrm>
        </p:grpSpPr>
        <p:pic>
          <p:nvPicPr>
            <p:cNvPr id="22" name="Gráfico 34" descr="Cmd Terminal">
              <a:extLst>
                <a:ext uri="{FF2B5EF4-FFF2-40B4-BE49-F238E27FC236}">
                  <a16:creationId xmlns:a16="http://schemas.microsoft.com/office/drawing/2014/main" id="{F4CDA094-7F3A-024A-BD23-E966BFEE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25" name="CaixaDeTexto 38">
              <a:extLst>
                <a:ext uri="{FF2B5EF4-FFF2-40B4-BE49-F238E27FC236}">
                  <a16:creationId xmlns:a16="http://schemas.microsoft.com/office/drawing/2014/main" id="{C1D2B1C3-1AE7-2441-886E-4C4500D94680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27" name="Retângulo 43">
            <a:extLst>
              <a:ext uri="{FF2B5EF4-FFF2-40B4-BE49-F238E27FC236}">
                <a16:creationId xmlns:a16="http://schemas.microsoft.com/office/drawing/2014/main" id="{ACB38A5A-86DC-F544-9A37-A82558F6BE34}"/>
              </a:ext>
            </a:extLst>
          </p:cNvPr>
          <p:cNvSpPr/>
          <p:nvPr/>
        </p:nvSpPr>
        <p:spPr>
          <a:xfrm>
            <a:off x="6729301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8" name="Retângulo 45">
            <a:extLst>
              <a:ext uri="{FF2B5EF4-FFF2-40B4-BE49-F238E27FC236}">
                <a16:creationId xmlns:a16="http://schemas.microsoft.com/office/drawing/2014/main" id="{D1F5E447-2006-D04E-B87E-B47F7CACF647}"/>
              </a:ext>
            </a:extLst>
          </p:cNvPr>
          <p:cNvSpPr/>
          <p:nvPr/>
        </p:nvSpPr>
        <p:spPr>
          <a:xfrm>
            <a:off x="8967083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49">
            <a:extLst>
              <a:ext uri="{FF2B5EF4-FFF2-40B4-BE49-F238E27FC236}">
                <a16:creationId xmlns:a16="http://schemas.microsoft.com/office/drawing/2014/main" id="{37B0FDEE-8EBE-3B47-BF67-F05E24C29415}"/>
              </a:ext>
            </a:extLst>
          </p:cNvPr>
          <p:cNvSpPr/>
          <p:nvPr/>
        </p:nvSpPr>
        <p:spPr>
          <a:xfrm>
            <a:off x="8967833" y="402883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30" name="Retângulo 51">
            <a:extLst>
              <a:ext uri="{FF2B5EF4-FFF2-40B4-BE49-F238E27FC236}">
                <a16:creationId xmlns:a16="http://schemas.microsoft.com/office/drawing/2014/main" id="{4A5DA75D-7D1D-6A4F-ACA5-751EA0C41E58}"/>
              </a:ext>
            </a:extLst>
          </p:cNvPr>
          <p:cNvSpPr/>
          <p:nvPr/>
        </p:nvSpPr>
        <p:spPr>
          <a:xfrm>
            <a:off x="6729301" y="408437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31" name="CaixaDeTexto 58">
            <a:extLst>
              <a:ext uri="{FF2B5EF4-FFF2-40B4-BE49-F238E27FC236}">
                <a16:creationId xmlns:a16="http://schemas.microsoft.com/office/drawing/2014/main" id="{5D38D649-C51C-C243-B0BD-E382EAF988A8}"/>
              </a:ext>
            </a:extLst>
          </p:cNvPr>
          <p:cNvSpPr txBox="1"/>
          <p:nvPr/>
        </p:nvSpPr>
        <p:spPr>
          <a:xfrm>
            <a:off x="7014046" y="468394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32" name="CaixaDeTexto 60">
            <a:extLst>
              <a:ext uri="{FF2B5EF4-FFF2-40B4-BE49-F238E27FC236}">
                <a16:creationId xmlns:a16="http://schemas.microsoft.com/office/drawing/2014/main" id="{1ACF5351-441C-3C43-8BCB-CAB3EE136572}"/>
              </a:ext>
            </a:extLst>
          </p:cNvPr>
          <p:cNvSpPr txBox="1"/>
          <p:nvPr/>
        </p:nvSpPr>
        <p:spPr>
          <a:xfrm>
            <a:off x="9255835" y="46492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33" name="Conector de Seta Reta 68">
            <a:extLst>
              <a:ext uri="{FF2B5EF4-FFF2-40B4-BE49-F238E27FC236}">
                <a16:creationId xmlns:a16="http://schemas.microsoft.com/office/drawing/2014/main" id="{C8CA84E9-1BAC-E94E-A2C9-65ADF745AB7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flipH="1">
            <a:off x="7422044" y="2133494"/>
            <a:ext cx="1089895" cy="9233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80">
            <a:extLst>
              <a:ext uri="{FF2B5EF4-FFF2-40B4-BE49-F238E27FC236}">
                <a16:creationId xmlns:a16="http://schemas.microsoft.com/office/drawing/2014/main" id="{C74A52C3-99CD-594A-BECF-B5282D13294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406142" y="368547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83">
            <a:extLst>
              <a:ext uri="{FF2B5EF4-FFF2-40B4-BE49-F238E27FC236}">
                <a16:creationId xmlns:a16="http://schemas.microsoft.com/office/drawing/2014/main" id="{52153C24-8E62-1C4A-ACF1-E1DD7AB7202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643924" y="368547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36">
            <a:extLst>
              <a:ext uri="{FF2B5EF4-FFF2-40B4-BE49-F238E27FC236}">
                <a16:creationId xmlns:a16="http://schemas.microsoft.com/office/drawing/2014/main" id="{34B36CEE-0800-D148-9DF0-F921877B204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8082982" y="3431640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68">
            <a:extLst>
              <a:ext uri="{FF2B5EF4-FFF2-40B4-BE49-F238E27FC236}">
                <a16:creationId xmlns:a16="http://schemas.microsoft.com/office/drawing/2014/main" id="{4CD33289-E957-2345-BE0E-5E85D66E97D1}"/>
              </a:ext>
            </a:extLst>
          </p:cNvPr>
          <p:cNvCxnSpPr>
            <a:cxnSpLocks/>
            <a:stCxn id="79" idx="2"/>
            <a:endCxn id="18" idx="0"/>
          </p:cNvCxnSpPr>
          <p:nvPr/>
        </p:nvCxnSpPr>
        <p:spPr>
          <a:xfrm>
            <a:off x="8511939" y="2133494"/>
            <a:ext cx="1131983" cy="911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76E58F-A904-9A47-9340-AC9E53B18B18}"/>
              </a:ext>
            </a:extLst>
          </p:cNvPr>
          <p:cNvSpPr txBox="1"/>
          <p:nvPr/>
        </p:nvSpPr>
        <p:spPr>
          <a:xfrm>
            <a:off x="8289966" y="2228750"/>
            <a:ext cx="47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80</a:t>
            </a: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A2D2F937-6A93-474B-B090-AC3D7DC3EAC7}"/>
              </a:ext>
            </a:extLst>
          </p:cNvPr>
          <p:cNvSpPr/>
          <p:nvPr/>
        </p:nvSpPr>
        <p:spPr>
          <a:xfrm>
            <a:off x="10647983" y="3150083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40434-7AFF-6B41-B77C-7DD91CA23836}"/>
              </a:ext>
            </a:extLst>
          </p:cNvPr>
          <p:cNvSpPr/>
          <p:nvPr/>
        </p:nvSpPr>
        <p:spPr>
          <a:xfrm>
            <a:off x="741000" y="954000"/>
            <a:ext cx="5625000" cy="439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2">
            <a:extLst>
              <a:ext uri="{FF2B5EF4-FFF2-40B4-BE49-F238E27FC236}">
                <a16:creationId xmlns:a16="http://schemas.microsoft.com/office/drawing/2014/main" id="{7F78CF9D-910C-F44E-BF43-20CF5C7D9C47}"/>
              </a:ext>
            </a:extLst>
          </p:cNvPr>
          <p:cNvSpPr/>
          <p:nvPr/>
        </p:nvSpPr>
        <p:spPr>
          <a:xfrm>
            <a:off x="3261000" y="3057743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56">
            <a:extLst>
              <a:ext uri="{FF2B5EF4-FFF2-40B4-BE49-F238E27FC236}">
                <a16:creationId xmlns:a16="http://schemas.microsoft.com/office/drawing/2014/main" id="{92C13CAC-90E1-1B4A-9593-7A28DD41A946}"/>
              </a:ext>
            </a:extLst>
          </p:cNvPr>
          <p:cNvSpPr/>
          <p:nvPr/>
        </p:nvSpPr>
        <p:spPr>
          <a:xfrm>
            <a:off x="1039122" y="3069259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E068C1-A7E9-834E-895D-14CE43E1EF90}"/>
              </a:ext>
            </a:extLst>
          </p:cNvPr>
          <p:cNvGrpSpPr/>
          <p:nvPr/>
        </p:nvGrpSpPr>
        <p:grpSpPr>
          <a:xfrm>
            <a:off x="2376837" y="1117001"/>
            <a:ext cx="1122423" cy="890160"/>
            <a:chOff x="6849636" y="86340"/>
            <a:chExt cx="1122423" cy="890160"/>
          </a:xfrm>
        </p:grpSpPr>
        <p:pic>
          <p:nvPicPr>
            <p:cNvPr id="64" name="Gráfico 34" descr="Cmd Terminal">
              <a:extLst>
                <a:ext uri="{FF2B5EF4-FFF2-40B4-BE49-F238E27FC236}">
                  <a16:creationId xmlns:a16="http://schemas.microsoft.com/office/drawing/2014/main" id="{2D78398E-C720-7147-81A6-A775FC5D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65" name="CaixaDeTexto 38">
              <a:extLst>
                <a:ext uri="{FF2B5EF4-FFF2-40B4-BE49-F238E27FC236}">
                  <a16:creationId xmlns:a16="http://schemas.microsoft.com/office/drawing/2014/main" id="{F11D4F7C-C946-E341-AA20-ECC4B7F9A3CA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66" name="Retângulo 43">
            <a:extLst>
              <a:ext uri="{FF2B5EF4-FFF2-40B4-BE49-F238E27FC236}">
                <a16:creationId xmlns:a16="http://schemas.microsoft.com/office/drawing/2014/main" id="{BA2D704C-E507-684B-9C1B-79F1734A06D5}"/>
              </a:ext>
            </a:extLst>
          </p:cNvPr>
          <p:cNvSpPr/>
          <p:nvPr/>
        </p:nvSpPr>
        <p:spPr>
          <a:xfrm>
            <a:off x="1142318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7" name="Retângulo 45">
            <a:extLst>
              <a:ext uri="{FF2B5EF4-FFF2-40B4-BE49-F238E27FC236}">
                <a16:creationId xmlns:a16="http://schemas.microsoft.com/office/drawing/2014/main" id="{77783BD6-EAB7-8442-87B8-6EE411F361AA}"/>
              </a:ext>
            </a:extLst>
          </p:cNvPr>
          <p:cNvSpPr/>
          <p:nvPr/>
        </p:nvSpPr>
        <p:spPr>
          <a:xfrm>
            <a:off x="3380100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8" name="Retângulo 49">
            <a:extLst>
              <a:ext uri="{FF2B5EF4-FFF2-40B4-BE49-F238E27FC236}">
                <a16:creationId xmlns:a16="http://schemas.microsoft.com/office/drawing/2014/main" id="{824714E6-FAC8-4348-A33C-D90D1E6767B9}"/>
              </a:ext>
            </a:extLst>
          </p:cNvPr>
          <p:cNvSpPr/>
          <p:nvPr/>
        </p:nvSpPr>
        <p:spPr>
          <a:xfrm>
            <a:off x="3380850" y="404125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69" name="Retângulo 51">
            <a:extLst>
              <a:ext uri="{FF2B5EF4-FFF2-40B4-BE49-F238E27FC236}">
                <a16:creationId xmlns:a16="http://schemas.microsoft.com/office/drawing/2014/main" id="{CE4A964C-6341-3A42-86C4-25ECBC64553B}"/>
              </a:ext>
            </a:extLst>
          </p:cNvPr>
          <p:cNvSpPr/>
          <p:nvPr/>
        </p:nvSpPr>
        <p:spPr>
          <a:xfrm>
            <a:off x="1142318" y="4096794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70" name="CaixaDeTexto 58">
            <a:extLst>
              <a:ext uri="{FF2B5EF4-FFF2-40B4-BE49-F238E27FC236}">
                <a16:creationId xmlns:a16="http://schemas.microsoft.com/office/drawing/2014/main" id="{E6F94510-7A00-7B42-B394-761880A1A3F1}"/>
              </a:ext>
            </a:extLst>
          </p:cNvPr>
          <p:cNvSpPr txBox="1"/>
          <p:nvPr/>
        </p:nvSpPr>
        <p:spPr>
          <a:xfrm>
            <a:off x="1427063" y="469636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71" name="CaixaDeTexto 60">
            <a:extLst>
              <a:ext uri="{FF2B5EF4-FFF2-40B4-BE49-F238E27FC236}">
                <a16:creationId xmlns:a16="http://schemas.microsoft.com/office/drawing/2014/main" id="{44F0F043-428C-7341-B856-EDBBD5B46F35}"/>
              </a:ext>
            </a:extLst>
          </p:cNvPr>
          <p:cNvSpPr txBox="1"/>
          <p:nvPr/>
        </p:nvSpPr>
        <p:spPr>
          <a:xfrm>
            <a:off x="3668852" y="46616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72" name="Conector de Seta Reta 68">
            <a:extLst>
              <a:ext uri="{FF2B5EF4-FFF2-40B4-BE49-F238E27FC236}">
                <a16:creationId xmlns:a16="http://schemas.microsoft.com/office/drawing/2014/main" id="{47C08553-3ED2-9B4E-82FB-AEA5B9F64A83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1835061" y="2007161"/>
            <a:ext cx="1102988" cy="10620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80">
            <a:extLst>
              <a:ext uri="{FF2B5EF4-FFF2-40B4-BE49-F238E27FC236}">
                <a16:creationId xmlns:a16="http://schemas.microsoft.com/office/drawing/2014/main" id="{358EB2D7-EB52-4F49-A556-24EDDBE0816E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1819159" y="3697886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83">
            <a:extLst>
              <a:ext uri="{FF2B5EF4-FFF2-40B4-BE49-F238E27FC236}">
                <a16:creationId xmlns:a16="http://schemas.microsoft.com/office/drawing/2014/main" id="{57BA206D-AE5F-704A-994E-82A3D59A2558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056941" y="3697886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136">
            <a:extLst>
              <a:ext uri="{FF2B5EF4-FFF2-40B4-BE49-F238E27FC236}">
                <a16:creationId xmlns:a16="http://schemas.microsoft.com/office/drawing/2014/main" id="{D9402A32-4C13-4143-A6EF-D47EBDA2455E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2495999" y="3444056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68">
            <a:extLst>
              <a:ext uri="{FF2B5EF4-FFF2-40B4-BE49-F238E27FC236}">
                <a16:creationId xmlns:a16="http://schemas.microsoft.com/office/drawing/2014/main" id="{F08F8EC0-0B26-1E4E-85F9-7F33A56C0117}"/>
              </a:ext>
            </a:extLst>
          </p:cNvPr>
          <p:cNvCxnSpPr>
            <a:cxnSpLocks/>
            <a:stCxn id="65" idx="2"/>
            <a:endCxn id="61" idx="0"/>
          </p:cNvCxnSpPr>
          <p:nvPr/>
        </p:nvCxnSpPr>
        <p:spPr>
          <a:xfrm>
            <a:off x="2938049" y="2007161"/>
            <a:ext cx="1118890" cy="10505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65F110-E168-5840-A3B9-54726DAAE82F}"/>
              </a:ext>
            </a:extLst>
          </p:cNvPr>
          <p:cNvSpPr txBox="1"/>
          <p:nvPr/>
        </p:nvSpPr>
        <p:spPr>
          <a:xfrm>
            <a:off x="2553166" y="2241166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30008</a:t>
            </a: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B6DD18B5-B948-894C-AFFA-E214AF2DD689}"/>
              </a:ext>
            </a:extLst>
          </p:cNvPr>
          <p:cNvSpPr/>
          <p:nvPr/>
        </p:nvSpPr>
        <p:spPr>
          <a:xfrm>
            <a:off x="5061000" y="3162499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79" name="Retângulo 45">
            <a:extLst>
              <a:ext uri="{FF2B5EF4-FFF2-40B4-BE49-F238E27FC236}">
                <a16:creationId xmlns:a16="http://schemas.microsoft.com/office/drawing/2014/main" id="{38E7F3B6-FD1A-574B-AF1F-3190A4FB10AA}"/>
              </a:ext>
            </a:extLst>
          </p:cNvPr>
          <p:cNvSpPr/>
          <p:nvPr/>
        </p:nvSpPr>
        <p:spPr>
          <a:xfrm>
            <a:off x="7716000" y="153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ingress</a:t>
            </a:r>
            <a:r>
              <a:rPr lang="pt-BR" sz="1400" dirty="0"/>
              <a:t>-gateway</a:t>
            </a:r>
          </a:p>
        </p:txBody>
      </p:sp>
      <p:cxnSp>
        <p:nvCxnSpPr>
          <p:cNvPr id="82" name="Conector de Seta Reta 68">
            <a:extLst>
              <a:ext uri="{FF2B5EF4-FFF2-40B4-BE49-F238E27FC236}">
                <a16:creationId xmlns:a16="http://schemas.microsoft.com/office/drawing/2014/main" id="{E1DBF308-BAB7-264E-AFF9-D47A87AD9680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flipH="1">
            <a:off x="8511939" y="1275701"/>
            <a:ext cx="1" cy="2632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Arrow 84">
            <a:extLst>
              <a:ext uri="{FF2B5EF4-FFF2-40B4-BE49-F238E27FC236}">
                <a16:creationId xmlns:a16="http://schemas.microsoft.com/office/drawing/2014/main" id="{7D7C85CB-C0DD-B44B-92EF-92F419FBDD19}"/>
              </a:ext>
            </a:extLst>
          </p:cNvPr>
          <p:cNvSpPr/>
          <p:nvPr/>
        </p:nvSpPr>
        <p:spPr>
          <a:xfrm>
            <a:off x="9433852" y="1623617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814991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8738F-DA51-7847-A424-5C60BBDEDBB9}"/>
              </a:ext>
            </a:extLst>
          </p:cNvPr>
          <p:cNvSpPr/>
          <p:nvPr/>
        </p:nvSpPr>
        <p:spPr>
          <a:xfrm>
            <a:off x="831000" y="1854000"/>
            <a:ext cx="738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FC0F0-7FBD-8E49-AE1B-2D146A10E4B6}"/>
              </a:ext>
            </a:extLst>
          </p:cNvPr>
          <p:cNvSpPr/>
          <p:nvPr/>
        </p:nvSpPr>
        <p:spPr>
          <a:xfrm>
            <a:off x="983400" y="2034000"/>
            <a:ext cx="5112600" cy="292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 err="1">
                <a:solidFill>
                  <a:schemeClr val="tx1"/>
                </a:solidFill>
              </a:rPr>
              <a:t>mesh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Gráfico 34" descr="Cmd Terminal">
            <a:extLst>
              <a:ext uri="{FF2B5EF4-FFF2-40B4-BE49-F238E27FC236}">
                <a16:creationId xmlns:a16="http://schemas.microsoft.com/office/drawing/2014/main" id="{07F7B025-DCB2-6747-A157-96E28E3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00" y="2570088"/>
            <a:ext cx="507660" cy="507660"/>
          </a:xfrm>
          <a:prstGeom prst="rect">
            <a:avLst/>
          </a:prstGeom>
        </p:spPr>
      </p:pic>
      <p:sp>
        <p:nvSpPr>
          <p:cNvPr id="7" name="CaixaDeTexto 38">
            <a:extLst>
              <a:ext uri="{FF2B5EF4-FFF2-40B4-BE49-F238E27FC236}">
                <a16:creationId xmlns:a16="http://schemas.microsoft.com/office/drawing/2014/main" id="{6597B688-D457-2A42-9072-876E220D2EAC}"/>
              </a:ext>
            </a:extLst>
          </p:cNvPr>
          <p:cNvSpPr txBox="1"/>
          <p:nvPr/>
        </p:nvSpPr>
        <p:spPr>
          <a:xfrm>
            <a:off x="7000766" y="2536825"/>
            <a:ext cx="106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external</a:t>
            </a:r>
            <a:r>
              <a:rPr lang="pt-BR" sz="1400" dirty="0"/>
              <a:t> API</a:t>
            </a:r>
          </a:p>
          <a:p>
            <a:pPr algn="ctr"/>
            <a:r>
              <a:rPr lang="pt-BR" sz="1400" dirty="0" err="1"/>
              <a:t>Port</a:t>
            </a:r>
            <a:r>
              <a:rPr lang="pt-BR" sz="1400" dirty="0"/>
              <a:t> 8000</a:t>
            </a:r>
          </a:p>
        </p:txBody>
      </p:sp>
      <p:sp>
        <p:nvSpPr>
          <p:cNvPr id="21" name="Retângulo 45">
            <a:extLst>
              <a:ext uri="{FF2B5EF4-FFF2-40B4-BE49-F238E27FC236}">
                <a16:creationId xmlns:a16="http://schemas.microsoft.com/office/drawing/2014/main" id="{52BDF1F6-0D0F-B140-B893-322A42E36377}"/>
              </a:ext>
            </a:extLst>
          </p:cNvPr>
          <p:cNvSpPr/>
          <p:nvPr/>
        </p:nvSpPr>
        <p:spPr>
          <a:xfrm>
            <a:off x="3988198" y="252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egress</a:t>
            </a:r>
            <a:r>
              <a:rPr lang="pt-BR" sz="1400" dirty="0"/>
              <a:t>-gateway</a:t>
            </a:r>
          </a:p>
        </p:txBody>
      </p:sp>
      <p:cxnSp>
        <p:nvCxnSpPr>
          <p:cNvPr id="22" name="Conector de Seta Reta 68">
            <a:extLst>
              <a:ext uri="{FF2B5EF4-FFF2-40B4-BE49-F238E27FC236}">
                <a16:creationId xmlns:a16="http://schemas.microsoft.com/office/drawing/2014/main" id="{F136F225-CA2E-6B4B-B289-E273176B9203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flipH="1">
            <a:off x="5580076" y="2823918"/>
            <a:ext cx="920924" cy="23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56">
            <a:extLst>
              <a:ext uri="{FF2B5EF4-FFF2-40B4-BE49-F238E27FC236}">
                <a16:creationId xmlns:a16="http://schemas.microsoft.com/office/drawing/2014/main" id="{47E6DA57-75CF-BD40-A6D9-D7131FACB456}"/>
              </a:ext>
            </a:extLst>
          </p:cNvPr>
          <p:cNvSpPr/>
          <p:nvPr/>
        </p:nvSpPr>
        <p:spPr>
          <a:xfrm>
            <a:off x="1231160" y="2461057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95FB3E0-7106-DA41-88C1-7D0AF8FDBD9D}"/>
              </a:ext>
            </a:extLst>
          </p:cNvPr>
          <p:cNvSpPr/>
          <p:nvPr/>
        </p:nvSpPr>
        <p:spPr>
          <a:xfrm>
            <a:off x="1334356" y="2572417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51">
            <a:extLst>
              <a:ext uri="{FF2B5EF4-FFF2-40B4-BE49-F238E27FC236}">
                <a16:creationId xmlns:a16="http://schemas.microsoft.com/office/drawing/2014/main" id="{F6F7C565-4FD9-814A-803A-768F770820AF}"/>
              </a:ext>
            </a:extLst>
          </p:cNvPr>
          <p:cNvSpPr/>
          <p:nvPr/>
        </p:nvSpPr>
        <p:spPr>
          <a:xfrm>
            <a:off x="1334356" y="348859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</a:t>
            </a:r>
            <a:r>
              <a:rPr lang="pt-BR" sz="1400" dirty="0" err="1"/>
              <a:t>sleep</a:t>
            </a:r>
            <a:endParaRPr lang="pt-BR" sz="1400" dirty="0"/>
          </a:p>
        </p:txBody>
      </p:sp>
      <p:sp>
        <p:nvSpPr>
          <p:cNvPr id="30" name="CaixaDeTexto 58">
            <a:extLst>
              <a:ext uri="{FF2B5EF4-FFF2-40B4-BE49-F238E27FC236}">
                <a16:creationId xmlns:a16="http://schemas.microsoft.com/office/drawing/2014/main" id="{C05ECDD5-205B-704F-AD4F-378D0A57E090}"/>
              </a:ext>
            </a:extLst>
          </p:cNvPr>
          <p:cNvSpPr txBox="1"/>
          <p:nvPr/>
        </p:nvSpPr>
        <p:spPr>
          <a:xfrm>
            <a:off x="1660680" y="4088160"/>
            <a:ext cx="58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client</a:t>
            </a:r>
            <a:endParaRPr lang="pt-BR" sz="1400" dirty="0"/>
          </a:p>
        </p:txBody>
      </p:sp>
      <p:cxnSp>
        <p:nvCxnSpPr>
          <p:cNvPr id="31" name="Conector de Seta Reta 80">
            <a:extLst>
              <a:ext uri="{FF2B5EF4-FFF2-40B4-BE49-F238E27FC236}">
                <a16:creationId xmlns:a16="http://schemas.microsoft.com/office/drawing/2014/main" id="{834EB326-EF28-AE41-A4D5-18D103022A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011197" y="3080077"/>
            <a:ext cx="0" cy="4085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540684-928E-FB42-8DA4-514946C7A619}"/>
              </a:ext>
            </a:extLst>
          </p:cNvPr>
          <p:cNvSpPr txBox="1"/>
          <p:nvPr/>
        </p:nvSpPr>
        <p:spPr>
          <a:xfrm>
            <a:off x="4426699" y="2221223"/>
            <a:ext cx="714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Port</a:t>
            </a:r>
            <a:r>
              <a:rPr lang="pt-BR" sz="1400" dirty="0"/>
              <a:t> 80</a:t>
            </a:r>
          </a:p>
        </p:txBody>
      </p:sp>
      <p:cxnSp>
        <p:nvCxnSpPr>
          <p:cNvPr id="14" name="Conector de Seta Reta 68">
            <a:extLst>
              <a:ext uri="{FF2B5EF4-FFF2-40B4-BE49-F238E27FC236}">
                <a16:creationId xmlns:a16="http://schemas.microsoft.com/office/drawing/2014/main" id="{9CECD76A-FD86-2E49-B76B-E7A2015A0D1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2688037" y="2826247"/>
            <a:ext cx="130016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1C9D4-4285-FC4C-BFEA-D0CEC4C9690F}"/>
              </a:ext>
            </a:extLst>
          </p:cNvPr>
          <p:cNvSpPr txBox="1"/>
          <p:nvPr/>
        </p:nvSpPr>
        <p:spPr>
          <a:xfrm>
            <a:off x="1043111" y="4540854"/>
            <a:ext cx="175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credit.financial</a:t>
            </a:r>
            <a:endParaRPr lang="pt-B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7AE9FA-76D3-5F45-A37D-85357274738B}"/>
              </a:ext>
            </a:extLst>
          </p:cNvPr>
          <p:cNvSpPr/>
          <p:nvPr/>
        </p:nvSpPr>
        <p:spPr>
          <a:xfrm>
            <a:off x="3351502" y="3202941"/>
            <a:ext cx="12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credit.financial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2034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FB40680-2739-B241-B4E3-FC6228C8D9E0}"/>
              </a:ext>
            </a:extLst>
          </p:cNvPr>
          <p:cNvSpPr/>
          <p:nvPr/>
        </p:nvSpPr>
        <p:spPr>
          <a:xfrm>
            <a:off x="4364967" y="1751890"/>
            <a:ext cx="5762342" cy="2906374"/>
          </a:xfrm>
          <a:prstGeom prst="roundRect">
            <a:avLst>
              <a:gd name="adj" fmla="val 2872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4BBC3-C9A7-E148-B31B-E9737C9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173754F-47F4-C349-B5D1-1C451690723F}"/>
              </a:ext>
            </a:extLst>
          </p:cNvPr>
          <p:cNvGrpSpPr/>
          <p:nvPr/>
        </p:nvGrpSpPr>
        <p:grpSpPr>
          <a:xfrm>
            <a:off x="4468853" y="1751890"/>
            <a:ext cx="2553050" cy="2553050"/>
            <a:chOff x="4468853" y="1808781"/>
            <a:chExt cx="2553050" cy="2553050"/>
          </a:xfrm>
        </p:grpSpPr>
        <p:pic>
          <p:nvPicPr>
            <p:cNvPr id="93" name="Graphic 92" descr="Connections outline">
              <a:extLst>
                <a:ext uri="{FF2B5EF4-FFF2-40B4-BE49-F238E27FC236}">
                  <a16:creationId xmlns:a16="http://schemas.microsoft.com/office/drawing/2014/main" id="{99DC4E7E-0F06-AE4F-A692-D793FF4BE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8853" y="1808781"/>
              <a:ext cx="2553050" cy="2553050"/>
            </a:xfrm>
            <a:prstGeom prst="rect">
              <a:avLst/>
            </a:prstGeom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486F662-D0D6-6E4C-966E-DF32EDFB486A}"/>
                </a:ext>
              </a:extLst>
            </p:cNvPr>
            <p:cNvGrpSpPr/>
            <p:nvPr/>
          </p:nvGrpSpPr>
          <p:grpSpPr>
            <a:xfrm>
              <a:off x="4648739" y="2109325"/>
              <a:ext cx="2184399" cy="1945081"/>
              <a:chOff x="4648739" y="2109325"/>
              <a:chExt cx="2184399" cy="1945081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DFCD1A0-72D0-1742-ADC4-F70E7EF71C62}"/>
                  </a:ext>
                </a:extLst>
              </p:cNvPr>
              <p:cNvSpPr/>
              <p:nvPr/>
            </p:nvSpPr>
            <p:spPr>
              <a:xfrm>
                <a:off x="6121939" y="2109325"/>
                <a:ext cx="552450" cy="5473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BCEB06FB-8CE3-D347-A7AD-5BF8EF68A313}"/>
                  </a:ext>
                </a:extLst>
              </p:cNvPr>
              <p:cNvSpPr/>
              <p:nvPr/>
            </p:nvSpPr>
            <p:spPr>
              <a:xfrm>
                <a:off x="5496464" y="3096750"/>
                <a:ext cx="685799" cy="673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BE9C42A-3F78-6842-96A5-FE7429F979A1}"/>
                  </a:ext>
                </a:extLst>
              </p:cNvPr>
              <p:cNvSpPr/>
              <p:nvPr/>
            </p:nvSpPr>
            <p:spPr>
              <a:xfrm>
                <a:off x="4648739" y="2691099"/>
                <a:ext cx="552450" cy="5473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156DE77-1A2C-2D4E-B100-28BC6EDA75F2}"/>
                  </a:ext>
                </a:extLst>
              </p:cNvPr>
              <p:cNvSpPr/>
              <p:nvPr/>
            </p:nvSpPr>
            <p:spPr>
              <a:xfrm>
                <a:off x="4918614" y="3728575"/>
                <a:ext cx="330200" cy="3258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E171616-935A-C24E-8357-3BA425A3DAB5}"/>
                  </a:ext>
                </a:extLst>
              </p:cNvPr>
              <p:cNvSpPr/>
              <p:nvPr/>
            </p:nvSpPr>
            <p:spPr>
              <a:xfrm>
                <a:off x="5453750" y="2128235"/>
                <a:ext cx="330200" cy="3258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5992C39-5D3E-2443-8DC8-43B0C0EC3FD2}"/>
                  </a:ext>
                </a:extLst>
              </p:cNvPr>
              <p:cNvSpPr/>
              <p:nvPr/>
            </p:nvSpPr>
            <p:spPr>
              <a:xfrm>
                <a:off x="6502938" y="2899903"/>
                <a:ext cx="330200" cy="32583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11" name="Graphic 110" descr="Line arrow: Horizontal U-turn outline">
                <a:extLst>
                  <a:ext uri="{FF2B5EF4-FFF2-40B4-BE49-F238E27FC236}">
                    <a16:creationId xmlns:a16="http://schemas.microsoft.com/office/drawing/2014/main" id="{BAF64395-A9CD-C645-9401-7B259806B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2276" y="2267104"/>
                <a:ext cx="231776" cy="231776"/>
              </a:xfrm>
              <a:prstGeom prst="rect">
                <a:avLst/>
              </a:prstGeom>
            </p:spPr>
          </p:pic>
          <p:pic>
            <p:nvPicPr>
              <p:cNvPr id="112" name="Graphic 111" descr="Line arrow: Horizontal U-turn outline">
                <a:extLst>
                  <a:ext uri="{FF2B5EF4-FFF2-40B4-BE49-F238E27FC236}">
                    <a16:creationId xmlns:a16="http://schemas.microsoft.com/office/drawing/2014/main" id="{C0341964-C822-F94E-B57A-45FFD87C7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4424" y="3299949"/>
                <a:ext cx="274639" cy="274639"/>
              </a:xfrm>
              <a:prstGeom prst="rect">
                <a:avLst/>
              </a:prstGeom>
            </p:spPr>
          </p:pic>
          <p:pic>
            <p:nvPicPr>
              <p:cNvPr id="113" name="Graphic 112" descr="Line arrow: Horizontal U-turn outline">
                <a:extLst>
                  <a:ext uri="{FF2B5EF4-FFF2-40B4-BE49-F238E27FC236}">
                    <a16:creationId xmlns:a16="http://schemas.microsoft.com/office/drawing/2014/main" id="{975611C6-13EE-0B47-9810-E9D7272C00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003544" y="3807950"/>
                <a:ext cx="163709" cy="163709"/>
              </a:xfrm>
              <a:prstGeom prst="rect">
                <a:avLst/>
              </a:prstGeom>
            </p:spPr>
          </p:pic>
          <p:pic>
            <p:nvPicPr>
              <p:cNvPr id="114" name="Graphic 113" descr="Line arrow: Horizontal U-turn outline">
                <a:extLst>
                  <a:ext uri="{FF2B5EF4-FFF2-40B4-BE49-F238E27FC236}">
                    <a16:creationId xmlns:a16="http://schemas.microsoft.com/office/drawing/2014/main" id="{13458E72-54BA-E747-BFB5-43E141F18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33182" y="2209358"/>
                <a:ext cx="163709" cy="163709"/>
              </a:xfrm>
              <a:prstGeom prst="rect">
                <a:avLst/>
              </a:prstGeom>
            </p:spPr>
          </p:pic>
          <p:pic>
            <p:nvPicPr>
              <p:cNvPr id="115" name="Graphic 114" descr="Line arrow: Horizontal U-turn outline">
                <a:extLst>
                  <a:ext uri="{FF2B5EF4-FFF2-40B4-BE49-F238E27FC236}">
                    <a16:creationId xmlns:a16="http://schemas.microsoft.com/office/drawing/2014/main" id="{C4A74485-2C07-4142-B9B7-E6F283951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92762" y="2979145"/>
                <a:ext cx="163709" cy="163709"/>
              </a:xfrm>
              <a:prstGeom prst="rect">
                <a:avLst/>
              </a:prstGeom>
            </p:spPr>
          </p:pic>
          <p:pic>
            <p:nvPicPr>
              <p:cNvPr id="116" name="Graphic 115" descr="Line arrow: Horizontal U-turn outline">
                <a:extLst>
                  <a:ext uri="{FF2B5EF4-FFF2-40B4-BE49-F238E27FC236}">
                    <a16:creationId xmlns:a16="http://schemas.microsoft.com/office/drawing/2014/main" id="{CC8B29DE-F3C5-D546-B106-FB991BF9E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02726" y="2844590"/>
                <a:ext cx="231776" cy="231776"/>
              </a:xfrm>
              <a:prstGeom prst="rect">
                <a:avLst/>
              </a:prstGeom>
            </p:spPr>
          </p:pic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04657BA-F754-B946-90A7-5B2F59FBB858}"/>
              </a:ext>
            </a:extLst>
          </p:cNvPr>
          <p:cNvGrpSpPr/>
          <p:nvPr/>
        </p:nvGrpSpPr>
        <p:grpSpPr>
          <a:xfrm>
            <a:off x="7574258" y="1751890"/>
            <a:ext cx="2553050" cy="2553050"/>
            <a:chOff x="8134887" y="1808781"/>
            <a:chExt cx="2553050" cy="2553050"/>
          </a:xfrm>
        </p:grpSpPr>
        <p:pic>
          <p:nvPicPr>
            <p:cNvPr id="106" name="Graphic 105" descr="User network outline">
              <a:extLst>
                <a:ext uri="{FF2B5EF4-FFF2-40B4-BE49-F238E27FC236}">
                  <a16:creationId xmlns:a16="http://schemas.microsoft.com/office/drawing/2014/main" id="{E7C708BB-15D4-124F-A33F-9016954D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4887" y="1808781"/>
              <a:ext cx="2553050" cy="255305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1E2059A-98CF-B64E-BA3B-47ECAD2D90EA}"/>
                </a:ext>
              </a:extLst>
            </p:cNvPr>
            <p:cNvSpPr/>
            <p:nvPr/>
          </p:nvSpPr>
          <p:spPr>
            <a:xfrm>
              <a:off x="9135362" y="2929730"/>
              <a:ext cx="555625" cy="555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9" name="Graphic 108" descr="Envelope outline">
              <a:extLst>
                <a:ext uri="{FF2B5EF4-FFF2-40B4-BE49-F238E27FC236}">
                  <a16:creationId xmlns:a16="http://schemas.microsoft.com/office/drawing/2014/main" id="{55AECAA9-531D-4D4D-BFB7-4089C04C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01955" y="3098085"/>
              <a:ext cx="218913" cy="218913"/>
            </a:xfrm>
            <a:prstGeom prst="rect">
              <a:avLst/>
            </a:prstGeom>
          </p:spPr>
        </p:pic>
        <p:pic>
          <p:nvPicPr>
            <p:cNvPr id="117" name="Graphic 116" descr="Envelope outline">
              <a:extLst>
                <a:ext uri="{FF2B5EF4-FFF2-40B4-BE49-F238E27FC236}">
                  <a16:creationId xmlns:a16="http://schemas.microsoft.com/office/drawing/2014/main" id="{51AA949E-81AD-7E4E-8546-3574BC9B0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46476" y="2803567"/>
              <a:ext cx="138034" cy="138034"/>
            </a:xfrm>
            <a:prstGeom prst="rect">
              <a:avLst/>
            </a:prstGeom>
          </p:spPr>
        </p:pic>
        <p:pic>
          <p:nvPicPr>
            <p:cNvPr id="118" name="Graphic 117" descr="Envelope outline">
              <a:extLst>
                <a:ext uri="{FF2B5EF4-FFF2-40B4-BE49-F238E27FC236}">
                  <a16:creationId xmlns:a16="http://schemas.microsoft.com/office/drawing/2014/main" id="{7F1F4F1B-A8A0-F44C-828F-5FFCA89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30626" y="3768590"/>
              <a:ext cx="138034" cy="138034"/>
            </a:xfrm>
            <a:prstGeom prst="rect">
              <a:avLst/>
            </a:prstGeom>
          </p:spPr>
        </p:pic>
        <p:pic>
          <p:nvPicPr>
            <p:cNvPr id="119" name="Graphic 118" descr="Envelope outline">
              <a:extLst>
                <a:ext uri="{FF2B5EF4-FFF2-40B4-BE49-F238E27FC236}">
                  <a16:creationId xmlns:a16="http://schemas.microsoft.com/office/drawing/2014/main" id="{170641AD-8FF6-EE4C-B1D6-F371D9210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56176" y="3768590"/>
              <a:ext cx="138034" cy="138034"/>
            </a:xfrm>
            <a:prstGeom prst="rect">
              <a:avLst/>
            </a:prstGeom>
          </p:spPr>
        </p:pic>
        <p:pic>
          <p:nvPicPr>
            <p:cNvPr id="120" name="Graphic 119" descr="Envelope outline">
              <a:extLst>
                <a:ext uri="{FF2B5EF4-FFF2-40B4-BE49-F238E27FC236}">
                  <a16:creationId xmlns:a16="http://schemas.microsoft.com/office/drawing/2014/main" id="{E2F89BBA-9586-914F-B2CA-535A3E0D2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41839" y="2803567"/>
              <a:ext cx="138034" cy="138034"/>
            </a:xfrm>
            <a:prstGeom prst="rect">
              <a:avLst/>
            </a:prstGeom>
          </p:spPr>
        </p:pic>
        <p:pic>
          <p:nvPicPr>
            <p:cNvPr id="121" name="Graphic 120" descr="Envelope outline">
              <a:extLst>
                <a:ext uri="{FF2B5EF4-FFF2-40B4-BE49-F238E27FC236}">
                  <a16:creationId xmlns:a16="http://schemas.microsoft.com/office/drawing/2014/main" id="{D420B8CB-A779-EF41-A072-672C9411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42394" y="2270167"/>
              <a:ext cx="138034" cy="138034"/>
            </a:xfrm>
            <a:prstGeom prst="rect">
              <a:avLst/>
            </a:prstGeom>
          </p:spPr>
        </p:pic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862CBE58-A937-964B-A892-2CC286BA1B02}"/>
              </a:ext>
            </a:extLst>
          </p:cNvPr>
          <p:cNvSpPr txBox="1"/>
          <p:nvPr/>
        </p:nvSpPr>
        <p:spPr>
          <a:xfrm>
            <a:off x="5120095" y="4226912"/>
            <a:ext cx="124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Declarativo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05AFA2B-F632-8D49-A16C-F2C23309C237}"/>
              </a:ext>
            </a:extLst>
          </p:cNvPr>
          <p:cNvSpPr txBox="1"/>
          <p:nvPr/>
        </p:nvSpPr>
        <p:spPr>
          <a:xfrm>
            <a:off x="8408996" y="421910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Reativo</a:t>
            </a:r>
          </a:p>
        </p:txBody>
      </p:sp>
      <p:pic>
        <p:nvPicPr>
          <p:cNvPr id="131" name="Graphic 130" descr="Connections outline">
            <a:extLst>
              <a:ext uri="{FF2B5EF4-FFF2-40B4-BE49-F238E27FC236}">
                <a16:creationId xmlns:a16="http://schemas.microsoft.com/office/drawing/2014/main" id="{05D7FA60-D791-BF4E-ACA0-F6CB33E6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506" y="2037533"/>
            <a:ext cx="3684251" cy="3684251"/>
          </a:xfrm>
          <a:prstGeom prst="rect">
            <a:avLst/>
          </a:prstGeom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E118F53A-B70D-7A4D-A602-7BFF9A3107AB}"/>
              </a:ext>
            </a:extLst>
          </p:cNvPr>
          <p:cNvSpPr/>
          <p:nvPr/>
        </p:nvSpPr>
        <p:spPr>
          <a:xfrm>
            <a:off x="3208646" y="2445176"/>
            <a:ext cx="808807" cy="8202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F8FC13-0744-5745-BA88-0657A15EB40B}"/>
              </a:ext>
            </a:extLst>
          </p:cNvPr>
          <p:cNvSpPr/>
          <p:nvPr/>
        </p:nvSpPr>
        <p:spPr>
          <a:xfrm>
            <a:off x="2299723" y="3882032"/>
            <a:ext cx="1007077" cy="9958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39D43D8-4534-8146-8B41-2C8180CA3F52}"/>
              </a:ext>
            </a:extLst>
          </p:cNvPr>
          <p:cNvSpPr/>
          <p:nvPr/>
        </p:nvSpPr>
        <p:spPr>
          <a:xfrm>
            <a:off x="1082074" y="3316692"/>
            <a:ext cx="809606" cy="7849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6FB0EA2-1703-7947-9E25-46ECBAA62041}"/>
              </a:ext>
            </a:extLst>
          </p:cNvPr>
          <p:cNvSpPr/>
          <p:nvPr/>
        </p:nvSpPr>
        <p:spPr>
          <a:xfrm>
            <a:off x="1475248" y="4796287"/>
            <a:ext cx="476504" cy="4857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289D265-DE21-774D-A62B-274F2EF44CA8}"/>
              </a:ext>
            </a:extLst>
          </p:cNvPr>
          <p:cNvSpPr/>
          <p:nvPr/>
        </p:nvSpPr>
        <p:spPr>
          <a:xfrm>
            <a:off x="2243130" y="2518913"/>
            <a:ext cx="476504" cy="46405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C429629-0F3D-364F-94F5-FFA0DE5CC753}"/>
              </a:ext>
            </a:extLst>
          </p:cNvPr>
          <p:cNvSpPr/>
          <p:nvPr/>
        </p:nvSpPr>
        <p:spPr>
          <a:xfrm>
            <a:off x="3771240" y="3617758"/>
            <a:ext cx="476504" cy="47749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BB7C99D8-3D66-3345-97C9-B81FEF0FD89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05379" y="3959507"/>
            <a:ext cx="823846" cy="826687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258B290-3655-CC49-B17A-C4914287D32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6497" y="3412290"/>
            <a:ext cx="616460" cy="618586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5E62F830-57AA-9F4C-9923-EFA8EA92C3E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3615" y="2533719"/>
            <a:ext cx="616460" cy="618586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13BACF64-BF3B-6844-84C3-9C7405D2A0B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6191" y="2533719"/>
            <a:ext cx="430382" cy="431866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B1B8ED09-EAE9-5148-98E4-E3416CE31FC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90821" y="3645359"/>
            <a:ext cx="430382" cy="431866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AC6B3672-C298-4849-B4EF-792B2DFCCB5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3562" y="4833276"/>
            <a:ext cx="430382" cy="43186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D049137F-6384-A74E-9D9C-FF5BE43E0B1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6785" y="4403770"/>
            <a:ext cx="179795" cy="180415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D72D6264-1C19-8847-9524-C9C3F8D6D57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57415" y="4077225"/>
            <a:ext cx="139859" cy="140341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A285EF18-ECA7-8549-9A47-CA005ACC856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9240" y="4263429"/>
            <a:ext cx="139859" cy="140341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681CAC8-9080-694E-9BC1-27C76EAEA86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2071" y="3875703"/>
            <a:ext cx="91925" cy="92242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E23B9D46-63DB-F540-946B-8770C67912B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62746" y="2860729"/>
            <a:ext cx="134302" cy="134765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2A9BD98E-26E7-7D41-8D3D-EFB6651FF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59681" y="3739368"/>
            <a:ext cx="134302" cy="134765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3BF878E9-1070-6745-BD2C-2A4252783E4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2328" y="2761223"/>
            <a:ext cx="91925" cy="9224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9D283377-3E15-2241-8B02-960AEFE5F78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2940" y="5057775"/>
            <a:ext cx="100766" cy="10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66D6A1-1144-D24B-9728-AF12310EA156}"/>
              </a:ext>
            </a:extLst>
          </p:cNvPr>
          <p:cNvSpPr/>
          <p:nvPr/>
        </p:nvSpPr>
        <p:spPr>
          <a:xfrm>
            <a:off x="2475781" y="2648309"/>
            <a:ext cx="4235570" cy="3321170"/>
          </a:xfrm>
          <a:prstGeom prst="roundRect">
            <a:avLst>
              <a:gd name="adj" fmla="val 316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A9D50AE-C452-254C-858D-D521A9A755E8}"/>
              </a:ext>
            </a:extLst>
          </p:cNvPr>
          <p:cNvSpPr/>
          <p:nvPr/>
        </p:nvSpPr>
        <p:spPr>
          <a:xfrm>
            <a:off x="2475781" y="3579962"/>
            <a:ext cx="4157932" cy="3217653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ECE07-F6EA-8F4E-A3AB-8A1FC906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Monolith Icons - Download Free Vector Icons | Noun Project">
            <a:extLst>
              <a:ext uri="{FF2B5EF4-FFF2-40B4-BE49-F238E27FC236}">
                <a16:creationId xmlns:a16="http://schemas.microsoft.com/office/drawing/2014/main" id="{2D816AED-785A-EF4B-9227-DB846C17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718" y="2883619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964D4998-EF4C-F24E-8970-8CD36D56FB14}"/>
              </a:ext>
            </a:extLst>
          </p:cNvPr>
          <p:cNvSpPr/>
          <p:nvPr/>
        </p:nvSpPr>
        <p:spPr>
          <a:xfrm>
            <a:off x="3530540" y="4442604"/>
            <a:ext cx="920810" cy="672321"/>
          </a:xfrm>
          <a:custGeom>
            <a:avLst/>
            <a:gdLst>
              <a:gd name="connsiteX0" fmla="*/ 9525 w 241300"/>
              <a:gd name="connsiteY0" fmla="*/ 479425 h 482600"/>
              <a:gd name="connsiteX1" fmla="*/ 85725 w 241300"/>
              <a:gd name="connsiteY1" fmla="*/ 292100 h 482600"/>
              <a:gd name="connsiteX2" fmla="*/ 0 w 241300"/>
              <a:gd name="connsiteY2" fmla="*/ 53975 h 482600"/>
              <a:gd name="connsiteX3" fmla="*/ 241300 w 241300"/>
              <a:gd name="connsiteY3" fmla="*/ 0 h 482600"/>
              <a:gd name="connsiteX4" fmla="*/ 222250 w 241300"/>
              <a:gd name="connsiteY4" fmla="*/ 111125 h 482600"/>
              <a:gd name="connsiteX5" fmla="*/ 234950 w 241300"/>
              <a:gd name="connsiteY5" fmla="*/ 263525 h 482600"/>
              <a:gd name="connsiteX6" fmla="*/ 149225 w 241300"/>
              <a:gd name="connsiteY6" fmla="*/ 482600 h 482600"/>
              <a:gd name="connsiteX7" fmla="*/ 9525 w 241300"/>
              <a:gd name="connsiteY7" fmla="*/ 479425 h 482600"/>
              <a:gd name="connsiteX0" fmla="*/ 9525 w 241300"/>
              <a:gd name="connsiteY0" fmla="*/ 479425 h 482600"/>
              <a:gd name="connsiteX1" fmla="*/ 85725 w 241300"/>
              <a:gd name="connsiteY1" fmla="*/ 292100 h 482600"/>
              <a:gd name="connsiteX2" fmla="*/ 0 w 241300"/>
              <a:gd name="connsiteY2" fmla="*/ 53975 h 482600"/>
              <a:gd name="connsiteX3" fmla="*/ 241300 w 241300"/>
              <a:gd name="connsiteY3" fmla="*/ 0 h 482600"/>
              <a:gd name="connsiteX4" fmla="*/ 222250 w 241300"/>
              <a:gd name="connsiteY4" fmla="*/ 57150 h 482600"/>
              <a:gd name="connsiteX5" fmla="*/ 234950 w 241300"/>
              <a:gd name="connsiteY5" fmla="*/ 263525 h 482600"/>
              <a:gd name="connsiteX6" fmla="*/ 149225 w 241300"/>
              <a:gd name="connsiteY6" fmla="*/ 482600 h 482600"/>
              <a:gd name="connsiteX7" fmla="*/ 9525 w 241300"/>
              <a:gd name="connsiteY7" fmla="*/ 479425 h 482600"/>
              <a:gd name="connsiteX0" fmla="*/ 9525 w 520700"/>
              <a:gd name="connsiteY0" fmla="*/ 536575 h 539750"/>
              <a:gd name="connsiteX1" fmla="*/ 85725 w 520700"/>
              <a:gd name="connsiteY1" fmla="*/ 349250 h 539750"/>
              <a:gd name="connsiteX2" fmla="*/ 0 w 520700"/>
              <a:gd name="connsiteY2" fmla="*/ 111125 h 539750"/>
              <a:gd name="connsiteX3" fmla="*/ 520700 w 520700"/>
              <a:gd name="connsiteY3" fmla="*/ 0 h 539750"/>
              <a:gd name="connsiteX4" fmla="*/ 222250 w 520700"/>
              <a:gd name="connsiteY4" fmla="*/ 114300 h 539750"/>
              <a:gd name="connsiteX5" fmla="*/ 234950 w 520700"/>
              <a:gd name="connsiteY5" fmla="*/ 320675 h 539750"/>
              <a:gd name="connsiteX6" fmla="*/ 149225 w 520700"/>
              <a:gd name="connsiteY6" fmla="*/ 539750 h 539750"/>
              <a:gd name="connsiteX7" fmla="*/ 9525 w 520700"/>
              <a:gd name="connsiteY7" fmla="*/ 536575 h 539750"/>
              <a:gd name="connsiteX0" fmla="*/ 9525 w 520700"/>
              <a:gd name="connsiteY0" fmla="*/ 536575 h 539750"/>
              <a:gd name="connsiteX1" fmla="*/ 85725 w 520700"/>
              <a:gd name="connsiteY1" fmla="*/ 349250 h 539750"/>
              <a:gd name="connsiteX2" fmla="*/ 0 w 520700"/>
              <a:gd name="connsiteY2" fmla="*/ 111125 h 539750"/>
              <a:gd name="connsiteX3" fmla="*/ 520700 w 520700"/>
              <a:gd name="connsiteY3" fmla="*/ 0 h 539750"/>
              <a:gd name="connsiteX4" fmla="*/ 228600 w 520700"/>
              <a:gd name="connsiteY4" fmla="*/ 123825 h 539750"/>
              <a:gd name="connsiteX5" fmla="*/ 234950 w 520700"/>
              <a:gd name="connsiteY5" fmla="*/ 320675 h 539750"/>
              <a:gd name="connsiteX6" fmla="*/ 149225 w 520700"/>
              <a:gd name="connsiteY6" fmla="*/ 539750 h 539750"/>
              <a:gd name="connsiteX7" fmla="*/ 9525 w 520700"/>
              <a:gd name="connsiteY7" fmla="*/ 536575 h 539750"/>
              <a:gd name="connsiteX0" fmla="*/ 9525 w 520700"/>
              <a:gd name="connsiteY0" fmla="*/ 536575 h 539750"/>
              <a:gd name="connsiteX1" fmla="*/ 85725 w 520700"/>
              <a:gd name="connsiteY1" fmla="*/ 349250 h 539750"/>
              <a:gd name="connsiteX2" fmla="*/ 0 w 520700"/>
              <a:gd name="connsiteY2" fmla="*/ 111125 h 539750"/>
              <a:gd name="connsiteX3" fmla="*/ 520700 w 520700"/>
              <a:gd name="connsiteY3" fmla="*/ 0 h 539750"/>
              <a:gd name="connsiteX4" fmla="*/ 517525 w 520700"/>
              <a:gd name="connsiteY4" fmla="*/ 3175 h 539750"/>
              <a:gd name="connsiteX5" fmla="*/ 228600 w 520700"/>
              <a:gd name="connsiteY5" fmla="*/ 123825 h 539750"/>
              <a:gd name="connsiteX6" fmla="*/ 234950 w 520700"/>
              <a:gd name="connsiteY6" fmla="*/ 320675 h 539750"/>
              <a:gd name="connsiteX7" fmla="*/ 149225 w 520700"/>
              <a:gd name="connsiteY7" fmla="*/ 539750 h 539750"/>
              <a:gd name="connsiteX8" fmla="*/ 9525 w 520700"/>
              <a:gd name="connsiteY8" fmla="*/ 536575 h 539750"/>
              <a:gd name="connsiteX0" fmla="*/ 9525 w 520700"/>
              <a:gd name="connsiteY0" fmla="*/ 536575 h 539750"/>
              <a:gd name="connsiteX1" fmla="*/ 85725 w 520700"/>
              <a:gd name="connsiteY1" fmla="*/ 349250 h 539750"/>
              <a:gd name="connsiteX2" fmla="*/ 0 w 520700"/>
              <a:gd name="connsiteY2" fmla="*/ 111125 h 539750"/>
              <a:gd name="connsiteX3" fmla="*/ 520700 w 520700"/>
              <a:gd name="connsiteY3" fmla="*/ 0 h 539750"/>
              <a:gd name="connsiteX4" fmla="*/ 517525 w 520700"/>
              <a:gd name="connsiteY4" fmla="*/ 3175 h 539750"/>
              <a:gd name="connsiteX5" fmla="*/ 368300 w 520700"/>
              <a:gd name="connsiteY5" fmla="*/ 63500 h 539750"/>
              <a:gd name="connsiteX6" fmla="*/ 228600 w 520700"/>
              <a:gd name="connsiteY6" fmla="*/ 123825 h 539750"/>
              <a:gd name="connsiteX7" fmla="*/ 234950 w 520700"/>
              <a:gd name="connsiteY7" fmla="*/ 320675 h 539750"/>
              <a:gd name="connsiteX8" fmla="*/ 149225 w 520700"/>
              <a:gd name="connsiteY8" fmla="*/ 539750 h 539750"/>
              <a:gd name="connsiteX9" fmla="*/ 9525 w 520700"/>
              <a:gd name="connsiteY9" fmla="*/ 536575 h 539750"/>
              <a:gd name="connsiteX0" fmla="*/ 9525 w 727075"/>
              <a:gd name="connsiteY0" fmla="*/ 536575 h 539750"/>
              <a:gd name="connsiteX1" fmla="*/ 85725 w 727075"/>
              <a:gd name="connsiteY1" fmla="*/ 349250 h 539750"/>
              <a:gd name="connsiteX2" fmla="*/ 0 w 727075"/>
              <a:gd name="connsiteY2" fmla="*/ 111125 h 539750"/>
              <a:gd name="connsiteX3" fmla="*/ 520700 w 727075"/>
              <a:gd name="connsiteY3" fmla="*/ 0 h 539750"/>
              <a:gd name="connsiteX4" fmla="*/ 517525 w 727075"/>
              <a:gd name="connsiteY4" fmla="*/ 3175 h 539750"/>
              <a:gd name="connsiteX5" fmla="*/ 727075 w 727075"/>
              <a:gd name="connsiteY5" fmla="*/ 114300 h 539750"/>
              <a:gd name="connsiteX6" fmla="*/ 228600 w 727075"/>
              <a:gd name="connsiteY6" fmla="*/ 123825 h 539750"/>
              <a:gd name="connsiteX7" fmla="*/ 234950 w 727075"/>
              <a:gd name="connsiteY7" fmla="*/ 320675 h 539750"/>
              <a:gd name="connsiteX8" fmla="*/ 149225 w 727075"/>
              <a:gd name="connsiteY8" fmla="*/ 539750 h 539750"/>
              <a:gd name="connsiteX9" fmla="*/ 9525 w 727075"/>
              <a:gd name="connsiteY9" fmla="*/ 536575 h 539750"/>
              <a:gd name="connsiteX0" fmla="*/ 9525 w 860425"/>
              <a:gd name="connsiteY0" fmla="*/ 619125 h 622300"/>
              <a:gd name="connsiteX1" fmla="*/ 85725 w 860425"/>
              <a:gd name="connsiteY1" fmla="*/ 431800 h 622300"/>
              <a:gd name="connsiteX2" fmla="*/ 0 w 860425"/>
              <a:gd name="connsiteY2" fmla="*/ 193675 h 622300"/>
              <a:gd name="connsiteX3" fmla="*/ 520700 w 860425"/>
              <a:gd name="connsiteY3" fmla="*/ 82550 h 622300"/>
              <a:gd name="connsiteX4" fmla="*/ 860425 w 860425"/>
              <a:gd name="connsiteY4" fmla="*/ 0 h 622300"/>
              <a:gd name="connsiteX5" fmla="*/ 727075 w 860425"/>
              <a:gd name="connsiteY5" fmla="*/ 196850 h 622300"/>
              <a:gd name="connsiteX6" fmla="*/ 228600 w 860425"/>
              <a:gd name="connsiteY6" fmla="*/ 206375 h 622300"/>
              <a:gd name="connsiteX7" fmla="*/ 234950 w 860425"/>
              <a:gd name="connsiteY7" fmla="*/ 403225 h 622300"/>
              <a:gd name="connsiteX8" fmla="*/ 149225 w 860425"/>
              <a:gd name="connsiteY8" fmla="*/ 622300 h 622300"/>
              <a:gd name="connsiteX9" fmla="*/ 9525 w 860425"/>
              <a:gd name="connsiteY9" fmla="*/ 619125 h 622300"/>
              <a:gd name="connsiteX0" fmla="*/ 9525 w 860425"/>
              <a:gd name="connsiteY0" fmla="*/ 619125 h 622300"/>
              <a:gd name="connsiteX1" fmla="*/ 85725 w 860425"/>
              <a:gd name="connsiteY1" fmla="*/ 431800 h 622300"/>
              <a:gd name="connsiteX2" fmla="*/ 0 w 860425"/>
              <a:gd name="connsiteY2" fmla="*/ 193675 h 622300"/>
              <a:gd name="connsiteX3" fmla="*/ 520700 w 860425"/>
              <a:gd name="connsiteY3" fmla="*/ 82550 h 622300"/>
              <a:gd name="connsiteX4" fmla="*/ 860425 w 860425"/>
              <a:gd name="connsiteY4" fmla="*/ 0 h 622300"/>
              <a:gd name="connsiteX5" fmla="*/ 768350 w 860425"/>
              <a:gd name="connsiteY5" fmla="*/ 133350 h 622300"/>
              <a:gd name="connsiteX6" fmla="*/ 727075 w 860425"/>
              <a:gd name="connsiteY6" fmla="*/ 196850 h 622300"/>
              <a:gd name="connsiteX7" fmla="*/ 228600 w 860425"/>
              <a:gd name="connsiteY7" fmla="*/ 206375 h 622300"/>
              <a:gd name="connsiteX8" fmla="*/ 234950 w 860425"/>
              <a:gd name="connsiteY8" fmla="*/ 403225 h 622300"/>
              <a:gd name="connsiteX9" fmla="*/ 149225 w 860425"/>
              <a:gd name="connsiteY9" fmla="*/ 622300 h 622300"/>
              <a:gd name="connsiteX10" fmla="*/ 9525 w 860425"/>
              <a:gd name="connsiteY10" fmla="*/ 619125 h 622300"/>
              <a:gd name="connsiteX0" fmla="*/ 9525 w 860425"/>
              <a:gd name="connsiteY0" fmla="*/ 619125 h 625475"/>
              <a:gd name="connsiteX1" fmla="*/ 85725 w 860425"/>
              <a:gd name="connsiteY1" fmla="*/ 431800 h 625475"/>
              <a:gd name="connsiteX2" fmla="*/ 0 w 860425"/>
              <a:gd name="connsiteY2" fmla="*/ 193675 h 625475"/>
              <a:gd name="connsiteX3" fmla="*/ 520700 w 860425"/>
              <a:gd name="connsiteY3" fmla="*/ 82550 h 625475"/>
              <a:gd name="connsiteX4" fmla="*/ 860425 w 860425"/>
              <a:gd name="connsiteY4" fmla="*/ 0 h 625475"/>
              <a:gd name="connsiteX5" fmla="*/ 847725 w 860425"/>
              <a:gd name="connsiteY5" fmla="*/ 625475 h 625475"/>
              <a:gd name="connsiteX6" fmla="*/ 727075 w 860425"/>
              <a:gd name="connsiteY6" fmla="*/ 196850 h 625475"/>
              <a:gd name="connsiteX7" fmla="*/ 228600 w 860425"/>
              <a:gd name="connsiteY7" fmla="*/ 206375 h 625475"/>
              <a:gd name="connsiteX8" fmla="*/ 234950 w 860425"/>
              <a:gd name="connsiteY8" fmla="*/ 403225 h 625475"/>
              <a:gd name="connsiteX9" fmla="*/ 149225 w 860425"/>
              <a:gd name="connsiteY9" fmla="*/ 622300 h 625475"/>
              <a:gd name="connsiteX10" fmla="*/ 9525 w 860425"/>
              <a:gd name="connsiteY10" fmla="*/ 619125 h 625475"/>
              <a:gd name="connsiteX0" fmla="*/ 9525 w 860425"/>
              <a:gd name="connsiteY0" fmla="*/ 619125 h 625475"/>
              <a:gd name="connsiteX1" fmla="*/ 85725 w 860425"/>
              <a:gd name="connsiteY1" fmla="*/ 431800 h 625475"/>
              <a:gd name="connsiteX2" fmla="*/ 0 w 860425"/>
              <a:gd name="connsiteY2" fmla="*/ 193675 h 625475"/>
              <a:gd name="connsiteX3" fmla="*/ 520700 w 860425"/>
              <a:gd name="connsiteY3" fmla="*/ 82550 h 625475"/>
              <a:gd name="connsiteX4" fmla="*/ 860425 w 860425"/>
              <a:gd name="connsiteY4" fmla="*/ 0 h 625475"/>
              <a:gd name="connsiteX5" fmla="*/ 847725 w 860425"/>
              <a:gd name="connsiteY5" fmla="*/ 625475 h 625475"/>
              <a:gd name="connsiteX6" fmla="*/ 784225 w 860425"/>
              <a:gd name="connsiteY6" fmla="*/ 412750 h 625475"/>
              <a:gd name="connsiteX7" fmla="*/ 727075 w 860425"/>
              <a:gd name="connsiteY7" fmla="*/ 196850 h 625475"/>
              <a:gd name="connsiteX8" fmla="*/ 228600 w 860425"/>
              <a:gd name="connsiteY8" fmla="*/ 206375 h 625475"/>
              <a:gd name="connsiteX9" fmla="*/ 234950 w 860425"/>
              <a:gd name="connsiteY9" fmla="*/ 403225 h 625475"/>
              <a:gd name="connsiteX10" fmla="*/ 149225 w 860425"/>
              <a:gd name="connsiteY10" fmla="*/ 622300 h 625475"/>
              <a:gd name="connsiteX11" fmla="*/ 9525 w 860425"/>
              <a:gd name="connsiteY11" fmla="*/ 619125 h 625475"/>
              <a:gd name="connsiteX0" fmla="*/ 9525 w 860425"/>
              <a:gd name="connsiteY0" fmla="*/ 619125 h 625475"/>
              <a:gd name="connsiteX1" fmla="*/ 85725 w 860425"/>
              <a:gd name="connsiteY1" fmla="*/ 431800 h 625475"/>
              <a:gd name="connsiteX2" fmla="*/ 0 w 860425"/>
              <a:gd name="connsiteY2" fmla="*/ 193675 h 625475"/>
              <a:gd name="connsiteX3" fmla="*/ 520700 w 860425"/>
              <a:gd name="connsiteY3" fmla="*/ 82550 h 625475"/>
              <a:gd name="connsiteX4" fmla="*/ 860425 w 860425"/>
              <a:gd name="connsiteY4" fmla="*/ 0 h 625475"/>
              <a:gd name="connsiteX5" fmla="*/ 847725 w 860425"/>
              <a:gd name="connsiteY5" fmla="*/ 625475 h 625475"/>
              <a:gd name="connsiteX6" fmla="*/ 784225 w 860425"/>
              <a:gd name="connsiteY6" fmla="*/ 441325 h 625475"/>
              <a:gd name="connsiteX7" fmla="*/ 727075 w 860425"/>
              <a:gd name="connsiteY7" fmla="*/ 196850 h 625475"/>
              <a:gd name="connsiteX8" fmla="*/ 228600 w 860425"/>
              <a:gd name="connsiteY8" fmla="*/ 206375 h 625475"/>
              <a:gd name="connsiteX9" fmla="*/ 234950 w 860425"/>
              <a:gd name="connsiteY9" fmla="*/ 403225 h 625475"/>
              <a:gd name="connsiteX10" fmla="*/ 149225 w 860425"/>
              <a:gd name="connsiteY10" fmla="*/ 622300 h 625475"/>
              <a:gd name="connsiteX11" fmla="*/ 9525 w 860425"/>
              <a:gd name="connsiteY11" fmla="*/ 619125 h 625475"/>
              <a:gd name="connsiteX0" fmla="*/ 9525 w 860425"/>
              <a:gd name="connsiteY0" fmla="*/ 619125 h 625475"/>
              <a:gd name="connsiteX1" fmla="*/ 85725 w 860425"/>
              <a:gd name="connsiteY1" fmla="*/ 431800 h 625475"/>
              <a:gd name="connsiteX2" fmla="*/ 0 w 860425"/>
              <a:gd name="connsiteY2" fmla="*/ 193675 h 625475"/>
              <a:gd name="connsiteX3" fmla="*/ 520700 w 860425"/>
              <a:gd name="connsiteY3" fmla="*/ 82550 h 625475"/>
              <a:gd name="connsiteX4" fmla="*/ 860425 w 860425"/>
              <a:gd name="connsiteY4" fmla="*/ 0 h 625475"/>
              <a:gd name="connsiteX5" fmla="*/ 847725 w 860425"/>
              <a:gd name="connsiteY5" fmla="*/ 625475 h 625475"/>
              <a:gd name="connsiteX6" fmla="*/ 730250 w 860425"/>
              <a:gd name="connsiteY6" fmla="*/ 469900 h 625475"/>
              <a:gd name="connsiteX7" fmla="*/ 727075 w 860425"/>
              <a:gd name="connsiteY7" fmla="*/ 196850 h 625475"/>
              <a:gd name="connsiteX8" fmla="*/ 228600 w 860425"/>
              <a:gd name="connsiteY8" fmla="*/ 206375 h 625475"/>
              <a:gd name="connsiteX9" fmla="*/ 234950 w 860425"/>
              <a:gd name="connsiteY9" fmla="*/ 403225 h 625475"/>
              <a:gd name="connsiteX10" fmla="*/ 149225 w 860425"/>
              <a:gd name="connsiteY10" fmla="*/ 622300 h 625475"/>
              <a:gd name="connsiteX11" fmla="*/ 9525 w 860425"/>
              <a:gd name="connsiteY11" fmla="*/ 619125 h 625475"/>
              <a:gd name="connsiteX0" fmla="*/ 9525 w 860425"/>
              <a:gd name="connsiteY0" fmla="*/ 619125 h 625475"/>
              <a:gd name="connsiteX1" fmla="*/ 85725 w 860425"/>
              <a:gd name="connsiteY1" fmla="*/ 431800 h 625475"/>
              <a:gd name="connsiteX2" fmla="*/ 0 w 860425"/>
              <a:gd name="connsiteY2" fmla="*/ 193675 h 625475"/>
              <a:gd name="connsiteX3" fmla="*/ 520700 w 860425"/>
              <a:gd name="connsiteY3" fmla="*/ 82550 h 625475"/>
              <a:gd name="connsiteX4" fmla="*/ 860425 w 860425"/>
              <a:gd name="connsiteY4" fmla="*/ 0 h 625475"/>
              <a:gd name="connsiteX5" fmla="*/ 847725 w 860425"/>
              <a:gd name="connsiteY5" fmla="*/ 625475 h 625475"/>
              <a:gd name="connsiteX6" fmla="*/ 752475 w 860425"/>
              <a:gd name="connsiteY6" fmla="*/ 504825 h 625475"/>
              <a:gd name="connsiteX7" fmla="*/ 730250 w 860425"/>
              <a:gd name="connsiteY7" fmla="*/ 469900 h 625475"/>
              <a:gd name="connsiteX8" fmla="*/ 727075 w 860425"/>
              <a:gd name="connsiteY8" fmla="*/ 196850 h 625475"/>
              <a:gd name="connsiteX9" fmla="*/ 228600 w 860425"/>
              <a:gd name="connsiteY9" fmla="*/ 206375 h 625475"/>
              <a:gd name="connsiteX10" fmla="*/ 234950 w 860425"/>
              <a:gd name="connsiteY10" fmla="*/ 403225 h 625475"/>
              <a:gd name="connsiteX11" fmla="*/ 149225 w 860425"/>
              <a:gd name="connsiteY11" fmla="*/ 622300 h 625475"/>
              <a:gd name="connsiteX12" fmla="*/ 9525 w 860425"/>
              <a:gd name="connsiteY12" fmla="*/ 619125 h 625475"/>
              <a:gd name="connsiteX0" fmla="*/ 9525 w 860425"/>
              <a:gd name="connsiteY0" fmla="*/ 619125 h 625475"/>
              <a:gd name="connsiteX1" fmla="*/ 85725 w 860425"/>
              <a:gd name="connsiteY1" fmla="*/ 431800 h 625475"/>
              <a:gd name="connsiteX2" fmla="*/ 0 w 860425"/>
              <a:gd name="connsiteY2" fmla="*/ 193675 h 625475"/>
              <a:gd name="connsiteX3" fmla="*/ 520700 w 860425"/>
              <a:gd name="connsiteY3" fmla="*/ 82550 h 625475"/>
              <a:gd name="connsiteX4" fmla="*/ 860425 w 860425"/>
              <a:gd name="connsiteY4" fmla="*/ 0 h 625475"/>
              <a:gd name="connsiteX5" fmla="*/ 847725 w 860425"/>
              <a:gd name="connsiteY5" fmla="*/ 625475 h 625475"/>
              <a:gd name="connsiteX6" fmla="*/ 688975 w 860425"/>
              <a:gd name="connsiteY6" fmla="*/ 625475 h 625475"/>
              <a:gd name="connsiteX7" fmla="*/ 730250 w 860425"/>
              <a:gd name="connsiteY7" fmla="*/ 469900 h 625475"/>
              <a:gd name="connsiteX8" fmla="*/ 727075 w 860425"/>
              <a:gd name="connsiteY8" fmla="*/ 196850 h 625475"/>
              <a:gd name="connsiteX9" fmla="*/ 228600 w 860425"/>
              <a:gd name="connsiteY9" fmla="*/ 206375 h 625475"/>
              <a:gd name="connsiteX10" fmla="*/ 234950 w 860425"/>
              <a:gd name="connsiteY10" fmla="*/ 403225 h 625475"/>
              <a:gd name="connsiteX11" fmla="*/ 149225 w 860425"/>
              <a:gd name="connsiteY11" fmla="*/ 622300 h 625475"/>
              <a:gd name="connsiteX12" fmla="*/ 9525 w 860425"/>
              <a:gd name="connsiteY12" fmla="*/ 619125 h 625475"/>
              <a:gd name="connsiteX0" fmla="*/ 35404 w 886304"/>
              <a:gd name="connsiteY0" fmla="*/ 619125 h 625475"/>
              <a:gd name="connsiteX1" fmla="*/ 111604 w 886304"/>
              <a:gd name="connsiteY1" fmla="*/ 431800 h 625475"/>
              <a:gd name="connsiteX2" fmla="*/ 0 w 886304"/>
              <a:gd name="connsiteY2" fmla="*/ 55652 h 625475"/>
              <a:gd name="connsiteX3" fmla="*/ 546579 w 886304"/>
              <a:gd name="connsiteY3" fmla="*/ 82550 h 625475"/>
              <a:gd name="connsiteX4" fmla="*/ 886304 w 886304"/>
              <a:gd name="connsiteY4" fmla="*/ 0 h 625475"/>
              <a:gd name="connsiteX5" fmla="*/ 873604 w 886304"/>
              <a:gd name="connsiteY5" fmla="*/ 625475 h 625475"/>
              <a:gd name="connsiteX6" fmla="*/ 714854 w 886304"/>
              <a:gd name="connsiteY6" fmla="*/ 625475 h 625475"/>
              <a:gd name="connsiteX7" fmla="*/ 756129 w 886304"/>
              <a:gd name="connsiteY7" fmla="*/ 469900 h 625475"/>
              <a:gd name="connsiteX8" fmla="*/ 752954 w 886304"/>
              <a:gd name="connsiteY8" fmla="*/ 196850 h 625475"/>
              <a:gd name="connsiteX9" fmla="*/ 254479 w 886304"/>
              <a:gd name="connsiteY9" fmla="*/ 206375 h 625475"/>
              <a:gd name="connsiteX10" fmla="*/ 260829 w 886304"/>
              <a:gd name="connsiteY10" fmla="*/ 403225 h 625475"/>
              <a:gd name="connsiteX11" fmla="*/ 175104 w 886304"/>
              <a:gd name="connsiteY11" fmla="*/ 622300 h 625475"/>
              <a:gd name="connsiteX12" fmla="*/ 35404 w 886304"/>
              <a:gd name="connsiteY12" fmla="*/ 619125 h 625475"/>
              <a:gd name="connsiteX0" fmla="*/ 35404 w 886304"/>
              <a:gd name="connsiteY0" fmla="*/ 665971 h 672321"/>
              <a:gd name="connsiteX1" fmla="*/ 111604 w 886304"/>
              <a:gd name="connsiteY1" fmla="*/ 478646 h 672321"/>
              <a:gd name="connsiteX2" fmla="*/ 0 w 886304"/>
              <a:gd name="connsiteY2" fmla="*/ 102498 h 672321"/>
              <a:gd name="connsiteX3" fmla="*/ 546579 w 886304"/>
              <a:gd name="connsiteY3" fmla="*/ 0 h 672321"/>
              <a:gd name="connsiteX4" fmla="*/ 886304 w 886304"/>
              <a:gd name="connsiteY4" fmla="*/ 46846 h 672321"/>
              <a:gd name="connsiteX5" fmla="*/ 873604 w 886304"/>
              <a:gd name="connsiteY5" fmla="*/ 672321 h 672321"/>
              <a:gd name="connsiteX6" fmla="*/ 714854 w 886304"/>
              <a:gd name="connsiteY6" fmla="*/ 672321 h 672321"/>
              <a:gd name="connsiteX7" fmla="*/ 756129 w 886304"/>
              <a:gd name="connsiteY7" fmla="*/ 516746 h 672321"/>
              <a:gd name="connsiteX8" fmla="*/ 752954 w 886304"/>
              <a:gd name="connsiteY8" fmla="*/ 243696 h 672321"/>
              <a:gd name="connsiteX9" fmla="*/ 254479 w 886304"/>
              <a:gd name="connsiteY9" fmla="*/ 253221 h 672321"/>
              <a:gd name="connsiteX10" fmla="*/ 260829 w 886304"/>
              <a:gd name="connsiteY10" fmla="*/ 450071 h 672321"/>
              <a:gd name="connsiteX11" fmla="*/ 175104 w 886304"/>
              <a:gd name="connsiteY11" fmla="*/ 669146 h 672321"/>
              <a:gd name="connsiteX12" fmla="*/ 35404 w 886304"/>
              <a:gd name="connsiteY12" fmla="*/ 665971 h 672321"/>
              <a:gd name="connsiteX0" fmla="*/ 69910 w 920810"/>
              <a:gd name="connsiteY0" fmla="*/ 665971 h 672321"/>
              <a:gd name="connsiteX1" fmla="*/ 146110 w 920810"/>
              <a:gd name="connsiteY1" fmla="*/ 478646 h 672321"/>
              <a:gd name="connsiteX2" fmla="*/ 0 w 920810"/>
              <a:gd name="connsiteY2" fmla="*/ 102498 h 672321"/>
              <a:gd name="connsiteX3" fmla="*/ 581085 w 920810"/>
              <a:gd name="connsiteY3" fmla="*/ 0 h 672321"/>
              <a:gd name="connsiteX4" fmla="*/ 920810 w 920810"/>
              <a:gd name="connsiteY4" fmla="*/ 46846 h 672321"/>
              <a:gd name="connsiteX5" fmla="*/ 908110 w 920810"/>
              <a:gd name="connsiteY5" fmla="*/ 672321 h 672321"/>
              <a:gd name="connsiteX6" fmla="*/ 749360 w 920810"/>
              <a:gd name="connsiteY6" fmla="*/ 672321 h 672321"/>
              <a:gd name="connsiteX7" fmla="*/ 790635 w 920810"/>
              <a:gd name="connsiteY7" fmla="*/ 516746 h 672321"/>
              <a:gd name="connsiteX8" fmla="*/ 787460 w 920810"/>
              <a:gd name="connsiteY8" fmla="*/ 243696 h 672321"/>
              <a:gd name="connsiteX9" fmla="*/ 288985 w 920810"/>
              <a:gd name="connsiteY9" fmla="*/ 253221 h 672321"/>
              <a:gd name="connsiteX10" fmla="*/ 295335 w 920810"/>
              <a:gd name="connsiteY10" fmla="*/ 450071 h 672321"/>
              <a:gd name="connsiteX11" fmla="*/ 209610 w 920810"/>
              <a:gd name="connsiteY11" fmla="*/ 669146 h 672321"/>
              <a:gd name="connsiteX12" fmla="*/ 69910 w 920810"/>
              <a:gd name="connsiteY12" fmla="*/ 665971 h 672321"/>
              <a:gd name="connsiteX0" fmla="*/ 69910 w 920810"/>
              <a:gd name="connsiteY0" fmla="*/ 665971 h 672321"/>
              <a:gd name="connsiteX1" fmla="*/ 146110 w 920810"/>
              <a:gd name="connsiteY1" fmla="*/ 478646 h 672321"/>
              <a:gd name="connsiteX2" fmla="*/ 0 w 920810"/>
              <a:gd name="connsiteY2" fmla="*/ 85246 h 672321"/>
              <a:gd name="connsiteX3" fmla="*/ 581085 w 920810"/>
              <a:gd name="connsiteY3" fmla="*/ 0 h 672321"/>
              <a:gd name="connsiteX4" fmla="*/ 920810 w 920810"/>
              <a:gd name="connsiteY4" fmla="*/ 46846 h 672321"/>
              <a:gd name="connsiteX5" fmla="*/ 908110 w 920810"/>
              <a:gd name="connsiteY5" fmla="*/ 672321 h 672321"/>
              <a:gd name="connsiteX6" fmla="*/ 749360 w 920810"/>
              <a:gd name="connsiteY6" fmla="*/ 672321 h 672321"/>
              <a:gd name="connsiteX7" fmla="*/ 790635 w 920810"/>
              <a:gd name="connsiteY7" fmla="*/ 516746 h 672321"/>
              <a:gd name="connsiteX8" fmla="*/ 787460 w 920810"/>
              <a:gd name="connsiteY8" fmla="*/ 243696 h 672321"/>
              <a:gd name="connsiteX9" fmla="*/ 288985 w 920810"/>
              <a:gd name="connsiteY9" fmla="*/ 253221 h 672321"/>
              <a:gd name="connsiteX10" fmla="*/ 295335 w 920810"/>
              <a:gd name="connsiteY10" fmla="*/ 450071 h 672321"/>
              <a:gd name="connsiteX11" fmla="*/ 209610 w 920810"/>
              <a:gd name="connsiteY11" fmla="*/ 669146 h 672321"/>
              <a:gd name="connsiteX12" fmla="*/ 69910 w 920810"/>
              <a:gd name="connsiteY12" fmla="*/ 665971 h 672321"/>
              <a:gd name="connsiteX0" fmla="*/ 69910 w 920810"/>
              <a:gd name="connsiteY0" fmla="*/ 665971 h 672321"/>
              <a:gd name="connsiteX1" fmla="*/ 128858 w 920810"/>
              <a:gd name="connsiteY1" fmla="*/ 478646 h 672321"/>
              <a:gd name="connsiteX2" fmla="*/ 0 w 920810"/>
              <a:gd name="connsiteY2" fmla="*/ 85246 h 672321"/>
              <a:gd name="connsiteX3" fmla="*/ 581085 w 920810"/>
              <a:gd name="connsiteY3" fmla="*/ 0 h 672321"/>
              <a:gd name="connsiteX4" fmla="*/ 920810 w 920810"/>
              <a:gd name="connsiteY4" fmla="*/ 46846 h 672321"/>
              <a:gd name="connsiteX5" fmla="*/ 908110 w 920810"/>
              <a:gd name="connsiteY5" fmla="*/ 672321 h 672321"/>
              <a:gd name="connsiteX6" fmla="*/ 749360 w 920810"/>
              <a:gd name="connsiteY6" fmla="*/ 672321 h 672321"/>
              <a:gd name="connsiteX7" fmla="*/ 790635 w 920810"/>
              <a:gd name="connsiteY7" fmla="*/ 516746 h 672321"/>
              <a:gd name="connsiteX8" fmla="*/ 787460 w 920810"/>
              <a:gd name="connsiteY8" fmla="*/ 243696 h 672321"/>
              <a:gd name="connsiteX9" fmla="*/ 288985 w 920810"/>
              <a:gd name="connsiteY9" fmla="*/ 253221 h 672321"/>
              <a:gd name="connsiteX10" fmla="*/ 295335 w 920810"/>
              <a:gd name="connsiteY10" fmla="*/ 450071 h 672321"/>
              <a:gd name="connsiteX11" fmla="*/ 209610 w 920810"/>
              <a:gd name="connsiteY11" fmla="*/ 669146 h 672321"/>
              <a:gd name="connsiteX12" fmla="*/ 69910 w 920810"/>
              <a:gd name="connsiteY12" fmla="*/ 665971 h 672321"/>
              <a:gd name="connsiteX0" fmla="*/ 69910 w 920810"/>
              <a:gd name="connsiteY0" fmla="*/ 665971 h 672321"/>
              <a:gd name="connsiteX1" fmla="*/ 128858 w 920810"/>
              <a:gd name="connsiteY1" fmla="*/ 478646 h 672321"/>
              <a:gd name="connsiteX2" fmla="*/ 0 w 920810"/>
              <a:gd name="connsiteY2" fmla="*/ 85246 h 672321"/>
              <a:gd name="connsiteX3" fmla="*/ 581085 w 920810"/>
              <a:gd name="connsiteY3" fmla="*/ 0 h 672321"/>
              <a:gd name="connsiteX4" fmla="*/ 920810 w 920810"/>
              <a:gd name="connsiteY4" fmla="*/ 46846 h 672321"/>
              <a:gd name="connsiteX5" fmla="*/ 908110 w 920810"/>
              <a:gd name="connsiteY5" fmla="*/ 672321 h 672321"/>
              <a:gd name="connsiteX6" fmla="*/ 749360 w 920810"/>
              <a:gd name="connsiteY6" fmla="*/ 672321 h 672321"/>
              <a:gd name="connsiteX7" fmla="*/ 790635 w 920810"/>
              <a:gd name="connsiteY7" fmla="*/ 516746 h 672321"/>
              <a:gd name="connsiteX8" fmla="*/ 787460 w 920810"/>
              <a:gd name="connsiteY8" fmla="*/ 260949 h 672321"/>
              <a:gd name="connsiteX9" fmla="*/ 288985 w 920810"/>
              <a:gd name="connsiteY9" fmla="*/ 253221 h 672321"/>
              <a:gd name="connsiteX10" fmla="*/ 295335 w 920810"/>
              <a:gd name="connsiteY10" fmla="*/ 450071 h 672321"/>
              <a:gd name="connsiteX11" fmla="*/ 209610 w 920810"/>
              <a:gd name="connsiteY11" fmla="*/ 669146 h 672321"/>
              <a:gd name="connsiteX12" fmla="*/ 69910 w 920810"/>
              <a:gd name="connsiteY12" fmla="*/ 665971 h 67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0810" h="672321">
                <a:moveTo>
                  <a:pt x="69910" y="665971"/>
                </a:moveTo>
                <a:lnTo>
                  <a:pt x="128858" y="478646"/>
                </a:lnTo>
                <a:lnTo>
                  <a:pt x="0" y="85246"/>
                </a:lnTo>
                <a:lnTo>
                  <a:pt x="581085" y="0"/>
                </a:lnTo>
                <a:lnTo>
                  <a:pt x="920810" y="46846"/>
                </a:lnTo>
                <a:lnTo>
                  <a:pt x="908110" y="672321"/>
                </a:lnTo>
                <a:lnTo>
                  <a:pt x="749360" y="672321"/>
                </a:lnTo>
                <a:lnTo>
                  <a:pt x="790635" y="516746"/>
                </a:lnTo>
                <a:cubicBezTo>
                  <a:pt x="789577" y="425729"/>
                  <a:pt x="788518" y="351966"/>
                  <a:pt x="787460" y="260949"/>
                </a:cubicBezTo>
                <a:lnTo>
                  <a:pt x="288985" y="253221"/>
                </a:lnTo>
                <a:lnTo>
                  <a:pt x="295335" y="450071"/>
                </a:lnTo>
                <a:lnTo>
                  <a:pt x="209610" y="669146"/>
                </a:lnTo>
                <a:lnTo>
                  <a:pt x="69910" y="66597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40AD890-1502-184F-8B83-7DB82BA6B902}"/>
              </a:ext>
            </a:extLst>
          </p:cNvPr>
          <p:cNvSpPr/>
          <p:nvPr/>
        </p:nvSpPr>
        <p:spPr>
          <a:xfrm>
            <a:off x="3238500" y="4613275"/>
            <a:ext cx="320675" cy="498475"/>
          </a:xfrm>
          <a:custGeom>
            <a:avLst/>
            <a:gdLst>
              <a:gd name="connsiteX0" fmla="*/ 0 w 320675"/>
              <a:gd name="connsiteY0" fmla="*/ 488950 h 498475"/>
              <a:gd name="connsiteX1" fmla="*/ 180975 w 320675"/>
              <a:gd name="connsiteY1" fmla="*/ 257175 h 498475"/>
              <a:gd name="connsiteX2" fmla="*/ 219075 w 320675"/>
              <a:gd name="connsiteY2" fmla="*/ 0 h 498475"/>
              <a:gd name="connsiteX3" fmla="*/ 320675 w 320675"/>
              <a:gd name="connsiteY3" fmla="*/ 254000 h 498475"/>
              <a:gd name="connsiteX4" fmla="*/ 107950 w 320675"/>
              <a:gd name="connsiteY4" fmla="*/ 498475 h 498475"/>
              <a:gd name="connsiteX5" fmla="*/ 0 w 320675"/>
              <a:gd name="connsiteY5" fmla="*/ 488950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675" h="498475">
                <a:moveTo>
                  <a:pt x="0" y="488950"/>
                </a:moveTo>
                <a:lnTo>
                  <a:pt x="180975" y="257175"/>
                </a:lnTo>
                <a:lnTo>
                  <a:pt x="219075" y="0"/>
                </a:lnTo>
                <a:lnTo>
                  <a:pt x="320675" y="254000"/>
                </a:lnTo>
                <a:lnTo>
                  <a:pt x="107950" y="498475"/>
                </a:lnTo>
                <a:lnTo>
                  <a:pt x="0" y="4889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28CF62A-219A-CA4B-9613-775F5A5E15C7}"/>
              </a:ext>
            </a:extLst>
          </p:cNvPr>
          <p:cNvSpPr/>
          <p:nvPr/>
        </p:nvSpPr>
        <p:spPr>
          <a:xfrm>
            <a:off x="4968874" y="3838575"/>
            <a:ext cx="417209" cy="1435100"/>
          </a:xfrm>
          <a:custGeom>
            <a:avLst/>
            <a:gdLst>
              <a:gd name="connsiteX0" fmla="*/ 9525 w 412750"/>
              <a:gd name="connsiteY0" fmla="*/ 0 h 615950"/>
              <a:gd name="connsiteX1" fmla="*/ 0 w 412750"/>
              <a:gd name="connsiteY1" fmla="*/ 247650 h 615950"/>
              <a:gd name="connsiteX2" fmla="*/ 409575 w 412750"/>
              <a:gd name="connsiteY2" fmla="*/ 615950 h 615950"/>
              <a:gd name="connsiteX3" fmla="*/ 412750 w 412750"/>
              <a:gd name="connsiteY3" fmla="*/ 57150 h 615950"/>
              <a:gd name="connsiteX4" fmla="*/ 9525 w 412750"/>
              <a:gd name="connsiteY4" fmla="*/ 0 h 615950"/>
              <a:gd name="connsiteX0" fmla="*/ 9525 w 419100"/>
              <a:gd name="connsiteY0" fmla="*/ 0 h 615950"/>
              <a:gd name="connsiteX1" fmla="*/ 0 w 419100"/>
              <a:gd name="connsiteY1" fmla="*/ 247650 h 615950"/>
              <a:gd name="connsiteX2" fmla="*/ 409575 w 419100"/>
              <a:gd name="connsiteY2" fmla="*/ 615950 h 615950"/>
              <a:gd name="connsiteX3" fmla="*/ 419100 w 419100"/>
              <a:gd name="connsiteY3" fmla="*/ 31750 h 615950"/>
              <a:gd name="connsiteX4" fmla="*/ 9525 w 419100"/>
              <a:gd name="connsiteY4" fmla="*/ 0 h 615950"/>
              <a:gd name="connsiteX0" fmla="*/ 3175 w 419100"/>
              <a:gd name="connsiteY0" fmla="*/ 0 h 641350"/>
              <a:gd name="connsiteX1" fmla="*/ 0 w 419100"/>
              <a:gd name="connsiteY1" fmla="*/ 273050 h 641350"/>
              <a:gd name="connsiteX2" fmla="*/ 409575 w 419100"/>
              <a:gd name="connsiteY2" fmla="*/ 641350 h 641350"/>
              <a:gd name="connsiteX3" fmla="*/ 419100 w 419100"/>
              <a:gd name="connsiteY3" fmla="*/ 57150 h 641350"/>
              <a:gd name="connsiteX4" fmla="*/ 3175 w 419100"/>
              <a:gd name="connsiteY4" fmla="*/ 0 h 641350"/>
              <a:gd name="connsiteX0" fmla="*/ 3175 w 422568"/>
              <a:gd name="connsiteY0" fmla="*/ 0 h 647700"/>
              <a:gd name="connsiteX1" fmla="*/ 0 w 422568"/>
              <a:gd name="connsiteY1" fmla="*/ 273050 h 647700"/>
              <a:gd name="connsiteX2" fmla="*/ 422431 w 422568"/>
              <a:gd name="connsiteY2" fmla="*/ 647700 h 647700"/>
              <a:gd name="connsiteX3" fmla="*/ 419100 w 422568"/>
              <a:gd name="connsiteY3" fmla="*/ 57150 h 647700"/>
              <a:gd name="connsiteX4" fmla="*/ 3175 w 422568"/>
              <a:gd name="connsiteY4" fmla="*/ 0 h 647700"/>
              <a:gd name="connsiteX0" fmla="*/ 3175 w 422568"/>
              <a:gd name="connsiteY0" fmla="*/ 0 h 647700"/>
              <a:gd name="connsiteX1" fmla="*/ 0 w 422568"/>
              <a:gd name="connsiteY1" fmla="*/ 273050 h 647700"/>
              <a:gd name="connsiteX2" fmla="*/ 422431 w 422568"/>
              <a:gd name="connsiteY2" fmla="*/ 647700 h 647700"/>
              <a:gd name="connsiteX3" fmla="*/ 419100 w 422568"/>
              <a:gd name="connsiteY3" fmla="*/ 57150 h 647700"/>
              <a:gd name="connsiteX4" fmla="*/ 3175 w 422568"/>
              <a:gd name="connsiteY4" fmla="*/ 0 h 647700"/>
              <a:gd name="connsiteX0" fmla="*/ 3175 w 422568"/>
              <a:gd name="connsiteY0" fmla="*/ 482600 h 1130300"/>
              <a:gd name="connsiteX1" fmla="*/ 0 w 422568"/>
              <a:gd name="connsiteY1" fmla="*/ 755650 h 1130300"/>
              <a:gd name="connsiteX2" fmla="*/ 422431 w 422568"/>
              <a:gd name="connsiteY2" fmla="*/ 1130300 h 1130300"/>
              <a:gd name="connsiteX3" fmla="*/ 419100 w 422568"/>
              <a:gd name="connsiteY3" fmla="*/ 0 h 1130300"/>
              <a:gd name="connsiteX4" fmla="*/ 3175 w 422568"/>
              <a:gd name="connsiteY4" fmla="*/ 482600 h 1130300"/>
              <a:gd name="connsiteX0" fmla="*/ 3175 w 419488"/>
              <a:gd name="connsiteY0" fmla="*/ 482600 h 1130300"/>
              <a:gd name="connsiteX1" fmla="*/ 0 w 419488"/>
              <a:gd name="connsiteY1" fmla="*/ 755650 h 1130300"/>
              <a:gd name="connsiteX2" fmla="*/ 419193 w 419488"/>
              <a:gd name="connsiteY2" fmla="*/ 1130300 h 1130300"/>
              <a:gd name="connsiteX3" fmla="*/ 419100 w 419488"/>
              <a:gd name="connsiteY3" fmla="*/ 0 h 1130300"/>
              <a:gd name="connsiteX4" fmla="*/ 3175 w 419488"/>
              <a:gd name="connsiteY4" fmla="*/ 482600 h 1130300"/>
              <a:gd name="connsiteX0" fmla="*/ 298 w 419849"/>
              <a:gd name="connsiteY0" fmla="*/ 0 h 1457325"/>
              <a:gd name="connsiteX1" fmla="*/ 361 w 419849"/>
              <a:gd name="connsiteY1" fmla="*/ 1082675 h 1457325"/>
              <a:gd name="connsiteX2" fmla="*/ 419554 w 419849"/>
              <a:gd name="connsiteY2" fmla="*/ 1457325 h 1457325"/>
              <a:gd name="connsiteX3" fmla="*/ 419461 w 419849"/>
              <a:gd name="connsiteY3" fmla="*/ 327025 h 1457325"/>
              <a:gd name="connsiteX4" fmla="*/ 298 w 419849"/>
              <a:gd name="connsiteY4" fmla="*/ 0 h 1457325"/>
              <a:gd name="connsiteX0" fmla="*/ 138 w 419689"/>
              <a:gd name="connsiteY0" fmla="*/ 0 h 1457325"/>
              <a:gd name="connsiteX1" fmla="*/ 3440 w 419689"/>
              <a:gd name="connsiteY1" fmla="*/ 1054100 h 1457325"/>
              <a:gd name="connsiteX2" fmla="*/ 419394 w 419689"/>
              <a:gd name="connsiteY2" fmla="*/ 1457325 h 1457325"/>
              <a:gd name="connsiteX3" fmla="*/ 419301 w 419689"/>
              <a:gd name="connsiteY3" fmla="*/ 327025 h 1457325"/>
              <a:gd name="connsiteX4" fmla="*/ 138 w 419689"/>
              <a:gd name="connsiteY4" fmla="*/ 0 h 1457325"/>
              <a:gd name="connsiteX0" fmla="*/ 6414 w 425965"/>
              <a:gd name="connsiteY0" fmla="*/ 0 h 1457325"/>
              <a:gd name="connsiteX1" fmla="*/ 0 w 425965"/>
              <a:gd name="connsiteY1" fmla="*/ 1076325 h 1457325"/>
              <a:gd name="connsiteX2" fmla="*/ 425670 w 425965"/>
              <a:gd name="connsiteY2" fmla="*/ 1457325 h 1457325"/>
              <a:gd name="connsiteX3" fmla="*/ 425577 w 425965"/>
              <a:gd name="connsiteY3" fmla="*/ 327025 h 1457325"/>
              <a:gd name="connsiteX4" fmla="*/ 6414 w 425965"/>
              <a:gd name="connsiteY4" fmla="*/ 0 h 1457325"/>
              <a:gd name="connsiteX0" fmla="*/ 6414 w 425965"/>
              <a:gd name="connsiteY0" fmla="*/ 0 h 1393825"/>
              <a:gd name="connsiteX1" fmla="*/ 0 w 425965"/>
              <a:gd name="connsiteY1" fmla="*/ 1076325 h 1393825"/>
              <a:gd name="connsiteX2" fmla="*/ 425670 w 425965"/>
              <a:gd name="connsiteY2" fmla="*/ 1393825 h 1393825"/>
              <a:gd name="connsiteX3" fmla="*/ 425577 w 425965"/>
              <a:gd name="connsiteY3" fmla="*/ 327025 h 1393825"/>
              <a:gd name="connsiteX4" fmla="*/ 6414 w 425965"/>
              <a:gd name="connsiteY4" fmla="*/ 0 h 1393825"/>
              <a:gd name="connsiteX0" fmla="*/ 6414 w 425577"/>
              <a:gd name="connsiteY0" fmla="*/ 0 h 1435100"/>
              <a:gd name="connsiteX1" fmla="*/ 0 w 425577"/>
              <a:gd name="connsiteY1" fmla="*/ 1076325 h 1435100"/>
              <a:gd name="connsiteX2" fmla="*/ 422432 w 425577"/>
              <a:gd name="connsiteY2" fmla="*/ 1435100 h 1435100"/>
              <a:gd name="connsiteX3" fmla="*/ 425577 w 425577"/>
              <a:gd name="connsiteY3" fmla="*/ 327025 h 1435100"/>
              <a:gd name="connsiteX4" fmla="*/ 6414 w 425577"/>
              <a:gd name="connsiteY4" fmla="*/ 0 h 14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577" h="1435100">
                <a:moveTo>
                  <a:pt x="6414" y="0"/>
                </a:moveTo>
                <a:cubicBezTo>
                  <a:pt x="5356" y="91017"/>
                  <a:pt x="1058" y="985308"/>
                  <a:pt x="0" y="1076325"/>
                </a:cubicBezTo>
                <a:lnTo>
                  <a:pt x="422432" y="1435100"/>
                </a:lnTo>
                <a:cubicBezTo>
                  <a:pt x="423490" y="1248833"/>
                  <a:pt x="424519" y="513292"/>
                  <a:pt x="425577" y="327025"/>
                </a:cubicBezTo>
                <a:lnTo>
                  <a:pt x="6414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79B8C34-EF74-1948-8850-A66BF190CCF0}"/>
              </a:ext>
            </a:extLst>
          </p:cNvPr>
          <p:cNvSpPr/>
          <p:nvPr/>
        </p:nvSpPr>
        <p:spPr>
          <a:xfrm>
            <a:off x="5466981" y="4613274"/>
            <a:ext cx="60538" cy="711200"/>
          </a:xfrm>
          <a:custGeom>
            <a:avLst/>
            <a:gdLst>
              <a:gd name="connsiteX0" fmla="*/ 0 w 66675"/>
              <a:gd name="connsiteY0" fmla="*/ 0 h 584200"/>
              <a:gd name="connsiteX1" fmla="*/ 0 w 66675"/>
              <a:gd name="connsiteY1" fmla="*/ 577850 h 584200"/>
              <a:gd name="connsiteX2" fmla="*/ 63500 w 66675"/>
              <a:gd name="connsiteY2" fmla="*/ 584200 h 584200"/>
              <a:gd name="connsiteX3" fmla="*/ 66675 w 66675"/>
              <a:gd name="connsiteY3" fmla="*/ 9525 h 584200"/>
              <a:gd name="connsiteX4" fmla="*/ 0 w 66675"/>
              <a:gd name="connsiteY4" fmla="*/ 0 h 584200"/>
              <a:gd name="connsiteX0" fmla="*/ 0 w 75936"/>
              <a:gd name="connsiteY0" fmla="*/ 50800 h 635000"/>
              <a:gd name="connsiteX1" fmla="*/ 0 w 75936"/>
              <a:gd name="connsiteY1" fmla="*/ 628650 h 635000"/>
              <a:gd name="connsiteX2" fmla="*/ 63500 w 75936"/>
              <a:gd name="connsiteY2" fmla="*/ 635000 h 635000"/>
              <a:gd name="connsiteX3" fmla="*/ 75936 w 75936"/>
              <a:gd name="connsiteY3" fmla="*/ 0 h 635000"/>
              <a:gd name="connsiteX4" fmla="*/ 0 w 75936"/>
              <a:gd name="connsiteY4" fmla="*/ 50800 h 635000"/>
              <a:gd name="connsiteX0" fmla="*/ 0 w 75936"/>
              <a:gd name="connsiteY0" fmla="*/ 0 h 711200"/>
              <a:gd name="connsiteX1" fmla="*/ 0 w 75936"/>
              <a:gd name="connsiteY1" fmla="*/ 704850 h 711200"/>
              <a:gd name="connsiteX2" fmla="*/ 63500 w 75936"/>
              <a:gd name="connsiteY2" fmla="*/ 711200 h 711200"/>
              <a:gd name="connsiteX3" fmla="*/ 75936 w 75936"/>
              <a:gd name="connsiteY3" fmla="*/ 76200 h 711200"/>
              <a:gd name="connsiteX4" fmla="*/ 0 w 75936"/>
              <a:gd name="connsiteY4" fmla="*/ 0 h 711200"/>
              <a:gd name="connsiteX0" fmla="*/ 0 w 84668"/>
              <a:gd name="connsiteY0" fmla="*/ 0 h 708025"/>
              <a:gd name="connsiteX1" fmla="*/ 0 w 84668"/>
              <a:gd name="connsiteY1" fmla="*/ 704850 h 708025"/>
              <a:gd name="connsiteX2" fmla="*/ 84594 w 84668"/>
              <a:gd name="connsiteY2" fmla="*/ 708025 h 708025"/>
              <a:gd name="connsiteX3" fmla="*/ 75936 w 84668"/>
              <a:gd name="connsiteY3" fmla="*/ 76200 h 708025"/>
              <a:gd name="connsiteX4" fmla="*/ 0 w 84668"/>
              <a:gd name="connsiteY4" fmla="*/ 0 h 708025"/>
              <a:gd name="connsiteX0" fmla="*/ 15820 w 100487"/>
              <a:gd name="connsiteY0" fmla="*/ 0 h 708025"/>
              <a:gd name="connsiteX1" fmla="*/ 0 w 100487"/>
              <a:gd name="connsiteY1" fmla="*/ 704850 h 708025"/>
              <a:gd name="connsiteX2" fmla="*/ 100414 w 100487"/>
              <a:gd name="connsiteY2" fmla="*/ 708025 h 708025"/>
              <a:gd name="connsiteX3" fmla="*/ 91756 w 100487"/>
              <a:gd name="connsiteY3" fmla="*/ 76200 h 708025"/>
              <a:gd name="connsiteX4" fmla="*/ 15820 w 100487"/>
              <a:gd name="connsiteY4" fmla="*/ 0 h 708025"/>
              <a:gd name="connsiteX0" fmla="*/ 15820 w 100548"/>
              <a:gd name="connsiteY0" fmla="*/ 0 h 708025"/>
              <a:gd name="connsiteX1" fmla="*/ 0 w 100548"/>
              <a:gd name="connsiteY1" fmla="*/ 704850 h 708025"/>
              <a:gd name="connsiteX2" fmla="*/ 100414 w 100548"/>
              <a:gd name="connsiteY2" fmla="*/ 708025 h 708025"/>
              <a:gd name="connsiteX3" fmla="*/ 97029 w 100548"/>
              <a:gd name="connsiteY3" fmla="*/ 66675 h 708025"/>
              <a:gd name="connsiteX4" fmla="*/ 15820 w 100548"/>
              <a:gd name="connsiteY4" fmla="*/ 0 h 708025"/>
              <a:gd name="connsiteX0" fmla="*/ 10547 w 100550"/>
              <a:gd name="connsiteY0" fmla="*/ 0 h 711200"/>
              <a:gd name="connsiteX1" fmla="*/ 0 w 100550"/>
              <a:gd name="connsiteY1" fmla="*/ 708025 h 711200"/>
              <a:gd name="connsiteX2" fmla="*/ 100414 w 100550"/>
              <a:gd name="connsiteY2" fmla="*/ 711200 h 711200"/>
              <a:gd name="connsiteX3" fmla="*/ 97029 w 100550"/>
              <a:gd name="connsiteY3" fmla="*/ 69850 h 711200"/>
              <a:gd name="connsiteX4" fmla="*/ 10547 w 10055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50" h="711200">
                <a:moveTo>
                  <a:pt x="10547" y="0"/>
                </a:moveTo>
                <a:lnTo>
                  <a:pt x="0" y="708025"/>
                </a:lnTo>
                <a:lnTo>
                  <a:pt x="100414" y="711200"/>
                </a:lnTo>
                <a:cubicBezTo>
                  <a:pt x="101472" y="519642"/>
                  <a:pt x="95971" y="261408"/>
                  <a:pt x="97029" y="69850"/>
                </a:cubicBezTo>
                <a:lnTo>
                  <a:pt x="10547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5692C0-A4F6-584F-B478-E6090026E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6" r="13314" b="2057"/>
          <a:stretch/>
        </p:blipFill>
        <p:spPr>
          <a:xfrm>
            <a:off x="6711351" y="1820173"/>
            <a:ext cx="4235571" cy="3321170"/>
          </a:xfrm>
          <a:prstGeom prst="rect">
            <a:avLst/>
          </a:prstGeom>
        </p:spPr>
      </p:pic>
      <p:pic>
        <p:nvPicPr>
          <p:cNvPr id="4100" name="Picture 4" descr="Monolith Icons - Download Free Vector Icons | Noun Project">
            <a:extLst>
              <a:ext uri="{FF2B5EF4-FFF2-40B4-BE49-F238E27FC236}">
                <a16:creationId xmlns:a16="http://schemas.microsoft.com/office/drawing/2014/main" id="{E2EB65E2-F3CB-964E-A759-F10F332DC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7" y="196179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áfico 48" descr="Invasão alienígena">
            <a:extLst>
              <a:ext uri="{FF2B5EF4-FFF2-40B4-BE49-F238E27FC236}">
                <a16:creationId xmlns:a16="http://schemas.microsoft.com/office/drawing/2014/main" id="{316595D3-B2F1-2F4A-8BFA-D5517CD43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7CA987-C230-154A-B1F5-C4C9033EA14A}"/>
              </a:ext>
            </a:extLst>
          </p:cNvPr>
          <p:cNvSpPr/>
          <p:nvPr/>
        </p:nvSpPr>
        <p:spPr>
          <a:xfrm>
            <a:off x="4261449" y="1293963"/>
            <a:ext cx="3140015" cy="4761780"/>
          </a:xfrm>
          <a:prstGeom prst="roundRect">
            <a:avLst>
              <a:gd name="adj" fmla="val 31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1E4DC-94A4-CD4B-A392-C7E0B69E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Picture 4" descr="Monolith Icons - Download Free Vector Icons | Noun Project">
            <a:extLst>
              <a:ext uri="{FF2B5EF4-FFF2-40B4-BE49-F238E27FC236}">
                <a16:creationId xmlns:a16="http://schemas.microsoft.com/office/drawing/2014/main" id="{94C06DD5-16E2-804B-898D-75903F7AD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27" y="3429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6" descr="Invasão alienígena">
            <a:extLst>
              <a:ext uri="{FF2B5EF4-FFF2-40B4-BE49-F238E27FC236}">
                <a16:creationId xmlns:a16="http://schemas.microsoft.com/office/drawing/2014/main" id="{46D26635-B519-6241-8ACF-130F78B32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0678" y="1363325"/>
            <a:ext cx="2065675" cy="2065675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C9F54443-951E-6E4A-B0DF-CC825BFBE616}"/>
              </a:ext>
            </a:extLst>
          </p:cNvPr>
          <p:cNvSpPr/>
          <p:nvPr/>
        </p:nvSpPr>
        <p:spPr>
          <a:xfrm>
            <a:off x="6007100" y="2233804"/>
            <a:ext cx="895350" cy="1052321"/>
          </a:xfrm>
          <a:prstGeom prst="triangle">
            <a:avLst>
              <a:gd name="adj" fmla="val 4951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15F9C807-F8CF-F24A-8CF5-A751F1C12A25}"/>
              </a:ext>
            </a:extLst>
          </p:cNvPr>
          <p:cNvSpPr/>
          <p:nvPr/>
        </p:nvSpPr>
        <p:spPr>
          <a:xfrm rot="19573865">
            <a:off x="6263916" y="2524987"/>
            <a:ext cx="353683" cy="327804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F9F88A7-89DF-0740-A73E-5010A33F76F1}"/>
              </a:ext>
            </a:extLst>
          </p:cNvPr>
          <p:cNvSpPr/>
          <p:nvPr/>
        </p:nvSpPr>
        <p:spPr>
          <a:xfrm rot="775744">
            <a:off x="6322253" y="3047995"/>
            <a:ext cx="237007" cy="211353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32E46B4F-AD2C-9C48-9A59-57EA4A141300}"/>
              </a:ext>
            </a:extLst>
          </p:cNvPr>
          <p:cNvSpPr/>
          <p:nvPr/>
        </p:nvSpPr>
        <p:spPr>
          <a:xfrm rot="20193471">
            <a:off x="6553546" y="2872693"/>
            <a:ext cx="237007" cy="211353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519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04AD-92EB-0742-A739-AD68467F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49AC0E-E5B5-0244-B76E-9E271271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57" y="1996582"/>
            <a:ext cx="3378589" cy="24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B56CD32-7860-724D-9398-20683F51A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430" y="2037372"/>
            <a:ext cx="3514605" cy="233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DD3E8E5-1EEE-5A45-917C-53401184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21" y="5059283"/>
            <a:ext cx="2708484" cy="17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79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259557" y="1434845"/>
            <a:ext cx="12127707" cy="6809043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cxnSp>
        <p:nvCxnSpPr>
          <p:cNvPr id="38" name="Elbow Connector 7">
            <a:extLst>
              <a:ext uri="{FF2B5EF4-FFF2-40B4-BE49-F238E27FC236}">
                <a16:creationId xmlns:a16="http://schemas.microsoft.com/office/drawing/2014/main" id="{458D80FE-4E0F-7047-A2F8-0E8D47A6BAF4}"/>
              </a:ext>
            </a:extLst>
          </p:cNvPr>
          <p:cNvCxnSpPr>
            <a:cxnSpLocks/>
            <a:stCxn id="83" idx="6"/>
            <a:endCxn id="69" idx="2"/>
          </p:cNvCxnSpPr>
          <p:nvPr/>
        </p:nvCxnSpPr>
        <p:spPr>
          <a:xfrm flipV="1">
            <a:off x="3136082" y="2197054"/>
            <a:ext cx="1066935" cy="1319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A6A1E-1350-4741-9420-0A22A55E43C5}"/>
              </a:ext>
            </a:extLst>
          </p:cNvPr>
          <p:cNvGrpSpPr/>
          <p:nvPr/>
        </p:nvGrpSpPr>
        <p:grpSpPr>
          <a:xfrm>
            <a:off x="10776960" y="1632255"/>
            <a:ext cx="1219200" cy="1186543"/>
            <a:chOff x="9817734" y="923966"/>
            <a:chExt cx="1219200" cy="118654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709BE0-34FC-6F4E-B8E5-458613E4733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410D11-8CD2-0F4E-9E82-A4006801C0AE}"/>
                </a:ext>
              </a:extLst>
            </p:cNvPr>
            <p:cNvSpPr txBox="1"/>
            <p:nvPr/>
          </p:nvSpPr>
          <p:spPr>
            <a:xfrm>
              <a:off x="10071308" y="1332571"/>
              <a:ext cx="71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queue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44" name="Graphic 43" descr="Alarm clock">
            <a:extLst>
              <a:ext uri="{FF2B5EF4-FFF2-40B4-BE49-F238E27FC236}">
                <a16:creationId xmlns:a16="http://schemas.microsoft.com/office/drawing/2014/main" id="{6ACE4D12-5E43-694F-807D-A40C87DA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123" y="1887676"/>
            <a:ext cx="584775" cy="5847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891EFF6-266C-9141-9D4A-BF6982983126}"/>
              </a:ext>
            </a:extLst>
          </p:cNvPr>
          <p:cNvSpPr txBox="1"/>
          <p:nvPr/>
        </p:nvSpPr>
        <p:spPr>
          <a:xfrm>
            <a:off x="1121898" y="1887677"/>
            <a:ext cx="2156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2"/>
                </a:solidFill>
              </a:rPr>
              <a:t>SCHED_CALL_INTERVAL</a:t>
            </a:r>
          </a:p>
          <a:p>
            <a:r>
              <a:rPr lang="pt-BR" sz="1600" dirty="0">
                <a:solidFill>
                  <a:schemeClr val="accent2"/>
                </a:solidFill>
              </a:rPr>
              <a:t>SCHED_CALL_URL_LST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E97423-0B40-1C4C-ADF9-402E63A60545}"/>
              </a:ext>
            </a:extLst>
          </p:cNvPr>
          <p:cNvGrpSpPr/>
          <p:nvPr/>
        </p:nvGrpSpPr>
        <p:grpSpPr>
          <a:xfrm>
            <a:off x="10776960" y="2922923"/>
            <a:ext cx="1219200" cy="1186543"/>
            <a:chOff x="9817734" y="923966"/>
            <a:chExt cx="1219200" cy="118654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3E224-43B3-764D-B796-E772F2BFA1C1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5919A6-2B31-0447-A378-AB93B477524C}"/>
                </a:ext>
              </a:extLst>
            </p:cNvPr>
            <p:cNvSpPr txBox="1"/>
            <p:nvPr/>
          </p:nvSpPr>
          <p:spPr>
            <a:xfrm>
              <a:off x="10037645" y="1332571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DFFE5A-789F-514E-B3E5-25011D97CF8B}"/>
              </a:ext>
            </a:extLst>
          </p:cNvPr>
          <p:cNvGrpSpPr/>
          <p:nvPr/>
        </p:nvGrpSpPr>
        <p:grpSpPr>
          <a:xfrm>
            <a:off x="7963896" y="5512659"/>
            <a:ext cx="1219200" cy="1186543"/>
            <a:chOff x="9817734" y="923966"/>
            <a:chExt cx="1219200" cy="1186543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B2DBF23-C8EE-EF46-96ED-725ACA57768A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64543-CD77-4E4A-BBCB-80F4C8D10C24}"/>
                </a:ext>
              </a:extLst>
            </p:cNvPr>
            <p:cNvSpPr txBox="1"/>
            <p:nvPr/>
          </p:nvSpPr>
          <p:spPr>
            <a:xfrm>
              <a:off x="9826275" y="1332571"/>
              <a:ext cx="12021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accounts-db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77DB5C-ADD2-684A-8A61-001F7FF525D9}"/>
              </a:ext>
            </a:extLst>
          </p:cNvPr>
          <p:cNvGrpSpPr/>
          <p:nvPr/>
        </p:nvGrpSpPr>
        <p:grpSpPr>
          <a:xfrm>
            <a:off x="7963896" y="6806127"/>
            <a:ext cx="1219200" cy="1186543"/>
            <a:chOff x="9817734" y="923966"/>
            <a:chExt cx="1219200" cy="118654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DA0B38A-FA36-AC42-A995-B5F6F8788B7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C0C38D-CCE0-A84A-992B-A5943E75CF96}"/>
                </a:ext>
              </a:extLst>
            </p:cNvPr>
            <p:cNvSpPr txBox="1"/>
            <p:nvPr/>
          </p:nvSpPr>
          <p:spPr>
            <a:xfrm>
              <a:off x="9964935" y="1332571"/>
              <a:ext cx="9248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accounts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A3B369-1EE1-E24F-8308-99EC4523C3E8}"/>
              </a:ext>
            </a:extLst>
          </p:cNvPr>
          <p:cNvGrpSpPr/>
          <p:nvPr/>
        </p:nvGrpSpPr>
        <p:grpSpPr>
          <a:xfrm>
            <a:off x="7963896" y="1632255"/>
            <a:ext cx="1219200" cy="1186543"/>
            <a:chOff x="9817734" y="923966"/>
            <a:chExt cx="1219200" cy="118654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ADD4464-C703-8944-A918-F39689CC9043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DA1316-D4DF-4A4F-BAA8-57D0686333F5}"/>
                </a:ext>
              </a:extLst>
            </p:cNvPr>
            <p:cNvSpPr txBox="1"/>
            <p:nvPr/>
          </p:nvSpPr>
          <p:spPr>
            <a:xfrm>
              <a:off x="9985549" y="1332571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shipping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5EAB3D-72C2-E446-9DBA-355D1299826B}"/>
              </a:ext>
            </a:extLst>
          </p:cNvPr>
          <p:cNvGrpSpPr/>
          <p:nvPr/>
        </p:nvGrpSpPr>
        <p:grpSpPr>
          <a:xfrm>
            <a:off x="7963896" y="2925723"/>
            <a:ext cx="1219200" cy="1186543"/>
            <a:chOff x="9817734" y="923966"/>
            <a:chExt cx="1219200" cy="118654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B3208A-B584-C242-B616-098BC52D8C3F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A022BFE-8223-9944-8D36-10AD68F7B922}"/>
                </a:ext>
              </a:extLst>
            </p:cNvPr>
            <p:cNvSpPr txBox="1"/>
            <p:nvPr/>
          </p:nvSpPr>
          <p:spPr>
            <a:xfrm>
              <a:off x="10173164" y="1332571"/>
              <a:ext cx="50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cart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0BBC7F-68E0-444B-A688-1ECA0D1052BC}"/>
              </a:ext>
            </a:extLst>
          </p:cNvPr>
          <p:cNvGrpSpPr/>
          <p:nvPr/>
        </p:nvGrpSpPr>
        <p:grpSpPr>
          <a:xfrm>
            <a:off x="7963896" y="4219191"/>
            <a:ext cx="1219200" cy="1186543"/>
            <a:chOff x="9817734" y="923966"/>
            <a:chExt cx="1219200" cy="118654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9D67009-C5DF-F740-BD79-E912505BD869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4FEDAA-2A53-2C48-BF2D-E5DE4938DBEC}"/>
                </a:ext>
              </a:extLst>
            </p:cNvPr>
            <p:cNvSpPr txBox="1"/>
            <p:nvPr/>
          </p:nvSpPr>
          <p:spPr>
            <a:xfrm>
              <a:off x="9967563" y="1332571"/>
              <a:ext cx="919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payment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52FD04-8680-5A43-809D-F50AADDFFD85}"/>
              </a:ext>
            </a:extLst>
          </p:cNvPr>
          <p:cNvGrpSpPr/>
          <p:nvPr/>
        </p:nvGrpSpPr>
        <p:grpSpPr>
          <a:xfrm>
            <a:off x="4203017" y="1603782"/>
            <a:ext cx="1219200" cy="1186543"/>
            <a:chOff x="9817734" y="923966"/>
            <a:chExt cx="1219200" cy="118654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E706687-CE56-A041-A4F7-4609F4483EE2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8DAA77D-BCD9-6244-A6C3-DFB8543372CB}"/>
                </a:ext>
              </a:extLst>
            </p:cNvPr>
            <p:cNvSpPr txBox="1"/>
            <p:nvPr/>
          </p:nvSpPr>
          <p:spPr>
            <a:xfrm>
              <a:off x="10132224" y="1332571"/>
              <a:ext cx="590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login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17942E-8FF8-904F-A45A-C63E05C49F62}"/>
              </a:ext>
            </a:extLst>
          </p:cNvPr>
          <p:cNvGrpSpPr/>
          <p:nvPr/>
        </p:nvGrpSpPr>
        <p:grpSpPr>
          <a:xfrm>
            <a:off x="4203017" y="4246972"/>
            <a:ext cx="1219200" cy="1186543"/>
            <a:chOff x="9817734" y="923966"/>
            <a:chExt cx="1219200" cy="118654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E1714EC-E2B1-804D-881D-66BF08C7A04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787984-80AE-6843-B5F3-B83D85521C45}"/>
                </a:ext>
              </a:extLst>
            </p:cNvPr>
            <p:cNvSpPr txBox="1"/>
            <p:nvPr/>
          </p:nvSpPr>
          <p:spPr>
            <a:xfrm>
              <a:off x="10066471" y="1332571"/>
              <a:ext cx="721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 err="1">
                  <a:solidFill>
                    <a:schemeClr val="accent5"/>
                  </a:solidFill>
                </a:rPr>
                <a:t>orders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3207BE-83DF-AE40-9E1B-CAFC7012DD3C}"/>
              </a:ext>
            </a:extLst>
          </p:cNvPr>
          <p:cNvGrpSpPr/>
          <p:nvPr/>
        </p:nvGrpSpPr>
        <p:grpSpPr>
          <a:xfrm>
            <a:off x="4203017" y="2925377"/>
            <a:ext cx="1219200" cy="1186543"/>
            <a:chOff x="9817734" y="923966"/>
            <a:chExt cx="1219200" cy="118654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7AA96A7-3B37-4345-BED0-6D907AF201EB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F264F6-8CEA-B84A-8271-8278A633A083}"/>
                </a:ext>
              </a:extLst>
            </p:cNvPr>
            <p:cNvSpPr txBox="1"/>
            <p:nvPr/>
          </p:nvSpPr>
          <p:spPr>
            <a:xfrm>
              <a:off x="9931725" y="1332571"/>
              <a:ext cx="99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catalogue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A2F88D-AC94-9047-94FF-DAF3EA16E382}"/>
              </a:ext>
            </a:extLst>
          </p:cNvPr>
          <p:cNvGrpSpPr/>
          <p:nvPr/>
        </p:nvGrpSpPr>
        <p:grpSpPr>
          <a:xfrm>
            <a:off x="1916882" y="2922923"/>
            <a:ext cx="1219200" cy="1186543"/>
            <a:chOff x="9817734" y="923966"/>
            <a:chExt cx="1219200" cy="118654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741ADAC-3DEB-F84B-A3B6-E6F5B768BAA6}"/>
                </a:ext>
              </a:extLst>
            </p:cNvPr>
            <p:cNvSpPr/>
            <p:nvPr/>
          </p:nvSpPr>
          <p:spPr>
            <a:xfrm>
              <a:off x="9817734" y="923966"/>
              <a:ext cx="1219200" cy="1186543"/>
            </a:xfrm>
            <a:prstGeom prst="ellips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DF4813-DFF1-9343-AB63-76FD93987D9E}"/>
                </a:ext>
              </a:extLst>
            </p:cNvPr>
            <p:cNvSpPr txBox="1"/>
            <p:nvPr/>
          </p:nvSpPr>
          <p:spPr>
            <a:xfrm>
              <a:off x="9940832" y="1332571"/>
              <a:ext cx="9730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accent5"/>
                  </a:solidFill>
                </a:rPr>
                <a:t>front-</a:t>
              </a:r>
              <a:r>
                <a:rPr lang="pt-BR" sz="1600" dirty="0" err="1">
                  <a:solidFill>
                    <a:schemeClr val="accent5"/>
                  </a:solidFill>
                </a:rPr>
                <a:t>end</a:t>
              </a:r>
              <a:endParaRPr lang="pt-BR" sz="16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85" name="Elbow Connector 7">
            <a:extLst>
              <a:ext uri="{FF2B5EF4-FFF2-40B4-BE49-F238E27FC236}">
                <a16:creationId xmlns:a16="http://schemas.microsoft.com/office/drawing/2014/main" id="{B6FAE8BD-CEC8-794F-97CF-1BC16D089BEF}"/>
              </a:ext>
            </a:extLst>
          </p:cNvPr>
          <p:cNvCxnSpPr>
            <a:cxnSpLocks/>
            <a:stCxn id="83" idx="6"/>
            <a:endCxn id="79" idx="2"/>
          </p:cNvCxnSpPr>
          <p:nvPr/>
        </p:nvCxnSpPr>
        <p:spPr>
          <a:xfrm>
            <a:off x="3136082" y="3516195"/>
            <a:ext cx="1066935" cy="245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7">
            <a:extLst>
              <a:ext uri="{FF2B5EF4-FFF2-40B4-BE49-F238E27FC236}">
                <a16:creationId xmlns:a16="http://schemas.microsoft.com/office/drawing/2014/main" id="{3DB78FD9-070B-264E-92B9-EEBCC01589CC}"/>
              </a:ext>
            </a:extLst>
          </p:cNvPr>
          <p:cNvCxnSpPr>
            <a:cxnSpLocks/>
            <a:stCxn id="83" idx="6"/>
            <a:endCxn id="72" idx="2"/>
          </p:cNvCxnSpPr>
          <p:nvPr/>
        </p:nvCxnSpPr>
        <p:spPr>
          <a:xfrm>
            <a:off x="3136082" y="3516195"/>
            <a:ext cx="1066935" cy="13240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7">
            <a:extLst>
              <a:ext uri="{FF2B5EF4-FFF2-40B4-BE49-F238E27FC236}">
                <a16:creationId xmlns:a16="http://schemas.microsoft.com/office/drawing/2014/main" id="{F3A41650-C353-6D4B-9AB8-71745B69E83F}"/>
              </a:ext>
            </a:extLst>
          </p:cNvPr>
          <p:cNvCxnSpPr>
            <a:cxnSpLocks/>
            <a:stCxn id="72" idx="6"/>
            <a:endCxn id="59" idx="2"/>
          </p:cNvCxnSpPr>
          <p:nvPr/>
        </p:nvCxnSpPr>
        <p:spPr>
          <a:xfrm flipV="1">
            <a:off x="5422217" y="2225527"/>
            <a:ext cx="2541679" cy="261471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">
            <a:extLst>
              <a:ext uri="{FF2B5EF4-FFF2-40B4-BE49-F238E27FC236}">
                <a16:creationId xmlns:a16="http://schemas.microsoft.com/office/drawing/2014/main" id="{9B332940-8022-034A-8F2E-B922617C6266}"/>
              </a:ext>
            </a:extLst>
          </p:cNvPr>
          <p:cNvCxnSpPr>
            <a:cxnSpLocks/>
            <a:stCxn id="72" idx="6"/>
            <a:endCxn id="62" idx="2"/>
          </p:cNvCxnSpPr>
          <p:nvPr/>
        </p:nvCxnSpPr>
        <p:spPr>
          <a:xfrm flipV="1">
            <a:off x="5422217" y="3518995"/>
            <a:ext cx="2541679" cy="132124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7">
            <a:extLst>
              <a:ext uri="{FF2B5EF4-FFF2-40B4-BE49-F238E27FC236}">
                <a16:creationId xmlns:a16="http://schemas.microsoft.com/office/drawing/2014/main" id="{EE33F7E5-ED3F-1447-B5D3-656EC304F319}"/>
              </a:ext>
            </a:extLst>
          </p:cNvPr>
          <p:cNvCxnSpPr>
            <a:cxnSpLocks/>
            <a:stCxn id="72" idx="6"/>
            <a:endCxn id="66" idx="2"/>
          </p:cNvCxnSpPr>
          <p:nvPr/>
        </p:nvCxnSpPr>
        <p:spPr>
          <a:xfrm flipV="1">
            <a:off x="5422217" y="4812463"/>
            <a:ext cx="2541679" cy="277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7">
            <a:extLst>
              <a:ext uri="{FF2B5EF4-FFF2-40B4-BE49-F238E27FC236}">
                <a16:creationId xmlns:a16="http://schemas.microsoft.com/office/drawing/2014/main" id="{EDD75915-93D5-294E-9D7B-09EDE7E01CF3}"/>
              </a:ext>
            </a:extLst>
          </p:cNvPr>
          <p:cNvCxnSpPr>
            <a:cxnSpLocks/>
            <a:stCxn id="72" idx="6"/>
            <a:endCxn id="54" idx="1"/>
          </p:cNvCxnSpPr>
          <p:nvPr/>
        </p:nvCxnSpPr>
        <p:spPr>
          <a:xfrm>
            <a:off x="5422217" y="4840244"/>
            <a:ext cx="2550220" cy="125029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7">
            <a:extLst>
              <a:ext uri="{FF2B5EF4-FFF2-40B4-BE49-F238E27FC236}">
                <a16:creationId xmlns:a16="http://schemas.microsoft.com/office/drawing/2014/main" id="{2762ECAF-D182-F340-B06D-446713927EE3}"/>
              </a:ext>
            </a:extLst>
          </p:cNvPr>
          <p:cNvCxnSpPr>
            <a:cxnSpLocks/>
            <a:stCxn id="72" idx="6"/>
            <a:endCxn id="56" idx="2"/>
          </p:cNvCxnSpPr>
          <p:nvPr/>
        </p:nvCxnSpPr>
        <p:spPr>
          <a:xfrm>
            <a:off x="5422217" y="4840244"/>
            <a:ext cx="2541679" cy="255915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7">
            <a:extLst>
              <a:ext uri="{FF2B5EF4-FFF2-40B4-BE49-F238E27FC236}">
                <a16:creationId xmlns:a16="http://schemas.microsoft.com/office/drawing/2014/main" id="{F12D5B07-D1CF-AE48-AC55-F373E5518105}"/>
              </a:ext>
            </a:extLst>
          </p:cNvPr>
          <p:cNvCxnSpPr>
            <a:cxnSpLocks/>
            <a:stCxn id="62" idx="6"/>
            <a:endCxn id="48" idx="2"/>
          </p:cNvCxnSpPr>
          <p:nvPr/>
        </p:nvCxnSpPr>
        <p:spPr>
          <a:xfrm flipV="1">
            <a:off x="9183096" y="3516195"/>
            <a:ext cx="1593864" cy="280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7">
            <a:extLst>
              <a:ext uri="{FF2B5EF4-FFF2-40B4-BE49-F238E27FC236}">
                <a16:creationId xmlns:a16="http://schemas.microsoft.com/office/drawing/2014/main" id="{18D49CD1-7206-F241-B403-5DC6A2C37061}"/>
              </a:ext>
            </a:extLst>
          </p:cNvPr>
          <p:cNvCxnSpPr>
            <a:cxnSpLocks/>
            <a:stCxn id="59" idx="6"/>
            <a:endCxn id="36" idx="2"/>
          </p:cNvCxnSpPr>
          <p:nvPr/>
        </p:nvCxnSpPr>
        <p:spPr>
          <a:xfrm>
            <a:off x="9183096" y="2225527"/>
            <a:ext cx="1593864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7">
            <a:extLst>
              <a:ext uri="{FF2B5EF4-FFF2-40B4-BE49-F238E27FC236}">
                <a16:creationId xmlns:a16="http://schemas.microsoft.com/office/drawing/2014/main" id="{281D8F32-1B37-A041-BF6F-F68AC65871F9}"/>
              </a:ext>
            </a:extLst>
          </p:cNvPr>
          <p:cNvCxnSpPr>
            <a:cxnSpLocks/>
            <a:stCxn id="83" idx="0"/>
            <a:endCxn id="83" idx="2"/>
          </p:cNvCxnSpPr>
          <p:nvPr/>
        </p:nvCxnSpPr>
        <p:spPr>
          <a:xfrm rot="16200000" flipH="1" flipV="1">
            <a:off x="1925046" y="2914759"/>
            <a:ext cx="593272" cy="609600"/>
          </a:xfrm>
          <a:prstGeom prst="curvedConnector4">
            <a:avLst>
              <a:gd name="adj1" fmla="val -38532"/>
              <a:gd name="adj2" fmla="val 1375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253A1A7-7472-784A-B5DF-1674B3414185}"/>
              </a:ext>
            </a:extLst>
          </p:cNvPr>
          <p:cNvSpPr txBox="1"/>
          <p:nvPr/>
        </p:nvSpPr>
        <p:spPr>
          <a:xfrm>
            <a:off x="4175589" y="6105930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7" name="Graphic 106" descr="Branching diagram">
            <a:extLst>
              <a:ext uri="{FF2B5EF4-FFF2-40B4-BE49-F238E27FC236}">
                <a16:creationId xmlns:a16="http://schemas.microsoft.com/office/drawing/2014/main" id="{70D798C2-41CD-3A48-ACDF-FA4B83036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048158" y="6019379"/>
            <a:ext cx="511655" cy="51165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D33503-A051-E246-89B2-087E23AB264F}"/>
              </a:ext>
            </a:extLst>
          </p:cNvPr>
          <p:cNvSpPr txBox="1"/>
          <p:nvPr/>
        </p:nvSpPr>
        <p:spPr>
          <a:xfrm>
            <a:off x="1445196" y="4518071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09" name="Graphic 108" descr="Branching diagram">
            <a:extLst>
              <a:ext uri="{FF2B5EF4-FFF2-40B4-BE49-F238E27FC236}">
                <a16:creationId xmlns:a16="http://schemas.microsoft.com/office/drawing/2014/main" id="{D1C248C7-8AC3-A647-A18D-B5F02A66B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27237" y="4436246"/>
            <a:ext cx="511655" cy="51165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AE015F23-193B-F740-A136-4866BDEF799C}"/>
              </a:ext>
            </a:extLst>
          </p:cNvPr>
          <p:cNvSpPr txBox="1"/>
          <p:nvPr/>
        </p:nvSpPr>
        <p:spPr>
          <a:xfrm>
            <a:off x="9081394" y="4203379"/>
            <a:ext cx="194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accent6">
                    <a:lumMod val="75000"/>
                  </a:schemeClr>
                </a:solidFill>
              </a:rPr>
              <a:t>SPLIT_CALL_URL_LST</a:t>
            </a:r>
          </a:p>
        </p:txBody>
      </p:sp>
      <p:pic>
        <p:nvPicPr>
          <p:cNvPr id="111" name="Graphic 110" descr="Branching diagram">
            <a:extLst>
              <a:ext uri="{FF2B5EF4-FFF2-40B4-BE49-F238E27FC236}">
                <a16:creationId xmlns:a16="http://schemas.microsoft.com/office/drawing/2014/main" id="{CF5540DA-B8BE-6648-A133-513937899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967594" y="4116829"/>
            <a:ext cx="511655" cy="51165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2929B1A-15F5-C844-9FA0-B43E0EFC4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2058" y="5269634"/>
            <a:ext cx="121412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D4D15CE-235C-5645-ABFF-564290C40EE1}"/>
              </a:ext>
            </a:extLst>
          </p:cNvPr>
          <p:cNvSpPr/>
          <p:nvPr/>
        </p:nvSpPr>
        <p:spPr>
          <a:xfrm>
            <a:off x="1155940" y="1337094"/>
            <a:ext cx="9730596" cy="4597880"/>
          </a:xfrm>
          <a:prstGeom prst="roundRect">
            <a:avLst>
              <a:gd name="adj" fmla="val 2624"/>
            </a:avLst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B0E96A6-D560-C345-AC29-4DF0EF1FB0DB}"/>
              </a:ext>
            </a:extLst>
          </p:cNvPr>
          <p:cNvSpPr/>
          <p:nvPr/>
        </p:nvSpPr>
        <p:spPr>
          <a:xfrm>
            <a:off x="1940297" y="1452266"/>
            <a:ext cx="6909458" cy="4336059"/>
          </a:xfrm>
          <a:prstGeom prst="roundRect">
            <a:avLst>
              <a:gd name="adj" fmla="val 262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8D75C0-840D-CE4F-A829-FFF63AD3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89" y="1603501"/>
            <a:ext cx="6480188" cy="4114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184E53-9551-D644-8933-E50FC2DCC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Simul</a:t>
            </a:r>
            <a:r>
              <a:rPr lang="pt-BR" dirty="0"/>
              <a:t>-shop</a:t>
            </a:r>
          </a:p>
        </p:txBody>
      </p:sp>
      <p:pic>
        <p:nvPicPr>
          <p:cNvPr id="73" name="Gráfico 36" descr="Teia de aranha">
            <a:extLst>
              <a:ext uri="{FF2B5EF4-FFF2-40B4-BE49-F238E27FC236}">
                <a16:creationId xmlns:a16="http://schemas.microsoft.com/office/drawing/2014/main" id="{75AD8801-E530-3B41-ACCF-A7453C130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1803" y="3343318"/>
            <a:ext cx="654637" cy="654637"/>
          </a:xfrm>
          <a:prstGeom prst="rect">
            <a:avLst/>
          </a:prstGeom>
        </p:spPr>
      </p:pic>
      <p:pic>
        <p:nvPicPr>
          <p:cNvPr id="76" name="Gráfico 40" descr="Volante">
            <a:extLst>
              <a:ext uri="{FF2B5EF4-FFF2-40B4-BE49-F238E27FC236}">
                <a16:creationId xmlns:a16="http://schemas.microsoft.com/office/drawing/2014/main" id="{D86FCC64-5C15-2F41-9085-5730993F0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0003" y="1495740"/>
            <a:ext cx="562401" cy="562401"/>
          </a:xfrm>
          <a:prstGeom prst="rect">
            <a:avLst/>
          </a:prstGeom>
        </p:spPr>
      </p:pic>
      <p:pic>
        <p:nvPicPr>
          <p:cNvPr id="77" name="Gráfico 40" descr="Parede de tijolos">
            <a:extLst>
              <a:ext uri="{FF2B5EF4-FFF2-40B4-BE49-F238E27FC236}">
                <a16:creationId xmlns:a16="http://schemas.microsoft.com/office/drawing/2014/main" id="{6882B14B-A1C7-A547-BB13-F30D0BEB6E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9314" y="3343318"/>
            <a:ext cx="654637" cy="6546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DB248B-5CB0-5D44-A0EE-22FBF26DA082}"/>
              </a:ext>
            </a:extLst>
          </p:cNvPr>
          <p:cNvGrpSpPr/>
          <p:nvPr/>
        </p:nvGrpSpPr>
        <p:grpSpPr>
          <a:xfrm>
            <a:off x="9933532" y="4325274"/>
            <a:ext cx="766200" cy="991536"/>
            <a:chOff x="14651040" y="4317934"/>
            <a:chExt cx="766200" cy="991536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B23E8EC3-F800-9046-9DB6-96C1AB0B5BC0}"/>
                </a:ext>
              </a:extLst>
            </p:cNvPr>
            <p:cNvSpPr/>
            <p:nvPr/>
          </p:nvSpPr>
          <p:spPr>
            <a:xfrm>
              <a:off x="14651040" y="4317934"/>
              <a:ext cx="766200" cy="991536"/>
            </a:xfrm>
            <a:prstGeom prst="roundRect">
              <a:avLst>
                <a:gd name="adj" fmla="val 9708"/>
              </a:avLst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8" name="Gráfico 100" descr="Serpente">
              <a:extLst>
                <a:ext uri="{FF2B5EF4-FFF2-40B4-BE49-F238E27FC236}">
                  <a16:creationId xmlns:a16="http://schemas.microsoft.com/office/drawing/2014/main" id="{69B52EB4-A8E6-AB4C-9C4A-486A12D0C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809512" y="4727318"/>
              <a:ext cx="532808" cy="53280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D4778F-BBB3-3E48-8FF2-629511C5AA69}"/>
                </a:ext>
              </a:extLst>
            </p:cNvPr>
            <p:cNvGrpSpPr/>
            <p:nvPr/>
          </p:nvGrpSpPr>
          <p:grpSpPr>
            <a:xfrm>
              <a:off x="14678502" y="4346900"/>
              <a:ext cx="366710" cy="351452"/>
              <a:chOff x="13470267" y="3275854"/>
              <a:chExt cx="914400" cy="914400"/>
            </a:xfrm>
          </p:grpSpPr>
          <p:pic>
            <p:nvPicPr>
              <p:cNvPr id="7" name="Graphic 6" descr="Monitor outline">
                <a:extLst>
                  <a:ext uri="{FF2B5EF4-FFF2-40B4-BE49-F238E27FC236}">
                    <a16:creationId xmlns:a16="http://schemas.microsoft.com/office/drawing/2014/main" id="{431F3783-83B1-0948-9DFF-5602DFE59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470267" y="32758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Cloud outline">
                <a:extLst>
                  <a:ext uri="{FF2B5EF4-FFF2-40B4-BE49-F238E27FC236}">
                    <a16:creationId xmlns:a16="http://schemas.microsoft.com/office/drawing/2014/main" id="{61A93BED-92DA-CC4C-A6A7-2350506A9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3662679" y="3403843"/>
                <a:ext cx="532477" cy="532477"/>
              </a:xfrm>
              <a:prstGeom prst="rect">
                <a:avLst/>
              </a:prstGeom>
            </p:spPr>
          </p:pic>
        </p:grpSp>
      </p:grpSp>
      <p:cxnSp>
        <p:nvCxnSpPr>
          <p:cNvPr id="100" name="Elbow Connector 7">
            <a:extLst>
              <a:ext uri="{FF2B5EF4-FFF2-40B4-BE49-F238E27FC236}">
                <a16:creationId xmlns:a16="http://schemas.microsoft.com/office/drawing/2014/main" id="{75FD5818-DDD7-C440-BCDA-AC9589346473}"/>
              </a:ext>
            </a:extLst>
          </p:cNvPr>
          <p:cNvCxnSpPr>
            <a:cxnSpLocks/>
            <a:endCxn id="97" idx="2"/>
          </p:cNvCxnSpPr>
          <p:nvPr/>
        </p:nvCxnSpPr>
        <p:spPr>
          <a:xfrm>
            <a:off x="6862217" y="3670638"/>
            <a:ext cx="1039581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7">
            <a:extLst>
              <a:ext uri="{FF2B5EF4-FFF2-40B4-BE49-F238E27FC236}">
                <a16:creationId xmlns:a16="http://schemas.microsoft.com/office/drawing/2014/main" id="{D8AC6597-9FB8-2F4A-93E4-5DE9464B7209}"/>
              </a:ext>
            </a:extLst>
          </p:cNvPr>
          <p:cNvCxnSpPr>
            <a:cxnSpLocks/>
            <a:stCxn id="97" idx="6"/>
            <a:endCxn id="73" idx="1"/>
          </p:cNvCxnSpPr>
          <p:nvPr/>
        </p:nvCxnSpPr>
        <p:spPr>
          <a:xfrm flipV="1">
            <a:off x="8694677" y="3670637"/>
            <a:ext cx="327126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7">
            <a:extLst>
              <a:ext uri="{FF2B5EF4-FFF2-40B4-BE49-F238E27FC236}">
                <a16:creationId xmlns:a16="http://schemas.microsoft.com/office/drawing/2014/main" id="{F623DE43-E041-D847-81D8-29A9A09F5C9D}"/>
              </a:ext>
            </a:extLst>
          </p:cNvPr>
          <p:cNvCxnSpPr>
            <a:cxnSpLocks/>
            <a:stCxn id="73" idx="3"/>
            <a:endCxn id="77" idx="1"/>
          </p:cNvCxnSpPr>
          <p:nvPr/>
        </p:nvCxnSpPr>
        <p:spPr>
          <a:xfrm>
            <a:off x="9676440" y="3670637"/>
            <a:ext cx="312874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7">
            <a:extLst>
              <a:ext uri="{FF2B5EF4-FFF2-40B4-BE49-F238E27FC236}">
                <a16:creationId xmlns:a16="http://schemas.microsoft.com/office/drawing/2014/main" id="{2F9666E3-74E7-2042-8C99-49367FFE509C}"/>
              </a:ext>
            </a:extLst>
          </p:cNvPr>
          <p:cNvCxnSpPr>
            <a:cxnSpLocks/>
            <a:stCxn id="77" idx="2"/>
            <a:endCxn id="81" idx="0"/>
          </p:cNvCxnSpPr>
          <p:nvPr/>
        </p:nvCxnSpPr>
        <p:spPr>
          <a:xfrm flipH="1">
            <a:off x="10316632" y="3997955"/>
            <a:ext cx="1" cy="32731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3AFBA561-93A8-8E46-A4CA-3AEBED7F79AC}"/>
              </a:ext>
            </a:extLst>
          </p:cNvPr>
          <p:cNvSpPr/>
          <p:nvPr/>
        </p:nvSpPr>
        <p:spPr>
          <a:xfrm>
            <a:off x="7901798" y="3276048"/>
            <a:ext cx="792879" cy="789179"/>
          </a:xfrm>
          <a:prstGeom prst="ellips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100" dirty="0">
              <a:solidFill>
                <a:schemeClr val="accent5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62FB837-FF47-E440-9B61-F1B8B4B71350}"/>
              </a:ext>
            </a:extLst>
          </p:cNvPr>
          <p:cNvSpPr/>
          <p:nvPr/>
        </p:nvSpPr>
        <p:spPr>
          <a:xfrm>
            <a:off x="7848604" y="3416801"/>
            <a:ext cx="91079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 err="1">
                <a:solidFill>
                  <a:schemeClr val="accent5"/>
                </a:solidFill>
              </a:rPr>
              <a:t>pegasus-pay</a:t>
            </a:r>
            <a:endParaRPr lang="pt-BR" sz="1050" dirty="0">
              <a:solidFill>
                <a:schemeClr val="accent5"/>
              </a:solidFill>
            </a:endParaRPr>
          </a:p>
          <a:p>
            <a:pPr algn="ctr"/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Workload</a:t>
            </a:r>
            <a:r>
              <a:rPr lang="pt-B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Entry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B9990C6-5B8A-2F4B-BAD8-1785912EE1F5}"/>
              </a:ext>
            </a:extLst>
          </p:cNvPr>
          <p:cNvGrpSpPr/>
          <p:nvPr/>
        </p:nvGrpSpPr>
        <p:grpSpPr>
          <a:xfrm>
            <a:off x="2214489" y="3415607"/>
            <a:ext cx="792879" cy="789179"/>
            <a:chOff x="10847485" y="4227464"/>
            <a:chExt cx="1219200" cy="1186543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95D9E32-9461-1147-9B3B-675B3FE82D51}"/>
                </a:ext>
              </a:extLst>
            </p:cNvPr>
            <p:cNvSpPr/>
            <p:nvPr/>
          </p:nvSpPr>
          <p:spPr>
            <a:xfrm>
              <a:off x="10847485" y="4227464"/>
              <a:ext cx="1219200" cy="1186543"/>
            </a:xfrm>
            <a:prstGeom prst="ellips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100" dirty="0">
                <a:solidFill>
                  <a:schemeClr val="accent5"/>
                </a:solidFill>
              </a:endParaRPr>
            </a:p>
          </p:txBody>
        </p:sp>
        <p:pic>
          <p:nvPicPr>
            <p:cNvPr id="115" name="Picture 1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E97E559-9AA4-5D48-B3B6-8C62828C2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18542" t="27031" r="18229" b="26927"/>
            <a:stretch/>
          </p:blipFill>
          <p:spPr>
            <a:xfrm>
              <a:off x="11230987" y="4523887"/>
              <a:ext cx="452196" cy="329276"/>
            </a:xfrm>
            <a:prstGeom prst="rect">
              <a:avLst/>
            </a:prstGeom>
            <a:noFill/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AA234DB-BE1F-234F-87ED-3CD0ACBD1179}"/>
              </a:ext>
            </a:extLst>
          </p:cNvPr>
          <p:cNvSpPr/>
          <p:nvPr/>
        </p:nvSpPr>
        <p:spPr>
          <a:xfrm>
            <a:off x="2193668" y="3790616"/>
            <a:ext cx="8280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 err="1">
                <a:solidFill>
                  <a:schemeClr val="accent5"/>
                </a:solidFill>
              </a:rPr>
              <a:t>ingress</a:t>
            </a:r>
            <a:endParaRPr lang="pt-BR" sz="900" dirty="0">
              <a:solidFill>
                <a:schemeClr val="accent5"/>
              </a:solidFill>
            </a:endParaRPr>
          </a:p>
        </p:txBody>
      </p:sp>
      <p:cxnSp>
        <p:nvCxnSpPr>
          <p:cNvPr id="117" name="Elbow Connector 7">
            <a:extLst>
              <a:ext uri="{FF2B5EF4-FFF2-40B4-BE49-F238E27FC236}">
                <a16:creationId xmlns:a16="http://schemas.microsoft.com/office/drawing/2014/main" id="{C464D7E8-7603-8C49-9598-AE6B694D2EB5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2610929" y="3221540"/>
            <a:ext cx="0" cy="19406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Gráfico 36" descr="Teia de aranha">
            <a:extLst>
              <a:ext uri="{FF2B5EF4-FFF2-40B4-BE49-F238E27FC236}">
                <a16:creationId xmlns:a16="http://schemas.microsoft.com/office/drawing/2014/main" id="{8D01E1A9-82CA-284C-8FFB-1B9B70E2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1955" y="3482775"/>
            <a:ext cx="654637" cy="654637"/>
          </a:xfrm>
          <a:prstGeom prst="rect">
            <a:avLst/>
          </a:prstGeom>
        </p:spPr>
      </p:pic>
      <p:cxnSp>
        <p:nvCxnSpPr>
          <p:cNvPr id="120" name="Elbow Connector 7">
            <a:extLst>
              <a:ext uri="{FF2B5EF4-FFF2-40B4-BE49-F238E27FC236}">
                <a16:creationId xmlns:a16="http://schemas.microsoft.com/office/drawing/2014/main" id="{5AFCFFB5-220C-434F-837E-D3558C67F3CE}"/>
              </a:ext>
            </a:extLst>
          </p:cNvPr>
          <p:cNvCxnSpPr>
            <a:cxnSpLocks/>
            <a:stCxn id="119" idx="3"/>
            <a:endCxn id="114" idx="2"/>
          </p:cNvCxnSpPr>
          <p:nvPr/>
        </p:nvCxnSpPr>
        <p:spPr>
          <a:xfrm>
            <a:off x="1876592" y="3810094"/>
            <a:ext cx="337897" cy="1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DBCA23-0612-8E4F-8CCC-FB2493E12B23}"/>
              </a:ext>
            </a:extLst>
          </p:cNvPr>
          <p:cNvSpPr/>
          <p:nvPr/>
        </p:nvSpPr>
        <p:spPr>
          <a:xfrm>
            <a:off x="9798755" y="5316810"/>
            <a:ext cx="10578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50" dirty="0" err="1">
                <a:solidFill>
                  <a:schemeClr val="accent5"/>
                </a:solidFill>
              </a:rPr>
              <a:t>pegasus</a:t>
            </a:r>
            <a:endParaRPr lang="pt-BR" sz="1050" dirty="0">
              <a:solidFill>
                <a:schemeClr val="accent5"/>
              </a:solidFill>
            </a:endParaRPr>
          </a:p>
          <a:p>
            <a:pPr algn="ctr"/>
            <a:r>
              <a:rPr lang="pt-BR" sz="1050" dirty="0" err="1">
                <a:solidFill>
                  <a:schemeClr val="accent5"/>
                </a:solidFill>
              </a:rPr>
              <a:t>Legacy</a:t>
            </a:r>
            <a:r>
              <a:rPr lang="pt-BR" sz="1050" dirty="0">
                <a:solidFill>
                  <a:schemeClr val="accent5"/>
                </a:solidFill>
              </a:rPr>
              <a:t> System</a:t>
            </a:r>
            <a:endParaRPr lang="pt-BR" sz="900" dirty="0">
              <a:solidFill>
                <a:schemeClr val="accent5"/>
              </a:solidFill>
            </a:endParaRPr>
          </a:p>
        </p:txBody>
      </p:sp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03807339-E3AD-EA46-87F3-534CDC3F4AB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18542" t="27031" r="18229" b="26927"/>
          <a:stretch/>
        </p:blipFill>
        <p:spPr>
          <a:xfrm>
            <a:off x="10341250" y="4388492"/>
            <a:ext cx="294075" cy="2190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065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1137</Words>
  <Application>Microsoft Macintosh PowerPoint</Application>
  <PresentationFormat>Widescreen</PresentationFormat>
  <Paragraphs>403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Work Sans</vt:lpstr>
      <vt:lpstr>Office Theme</vt:lpstr>
      <vt:lpstr>Istio</vt:lpstr>
      <vt:lpstr>PowerPoint Presentation</vt:lpstr>
      <vt:lpstr>Demo App</vt:lpstr>
      <vt:lpstr>PowerPoint Presentation</vt:lpstr>
      <vt:lpstr>PowerPoint Presentation</vt:lpstr>
      <vt:lpstr>PowerPoint Presentation</vt:lpstr>
      <vt:lpstr>PowerPoint Presentation</vt:lpstr>
      <vt:lpstr>Simul-shop</vt:lpstr>
      <vt:lpstr>Simul-shop</vt:lpstr>
      <vt:lpstr>Simul-shop</vt:lpstr>
      <vt:lpstr>PowerPoint Presentation</vt:lpstr>
      <vt:lpstr>Traffic management</vt:lpstr>
      <vt:lpstr>Configuration</vt:lpstr>
      <vt:lpstr>Envoy</vt:lpstr>
      <vt:lpstr>PowerPoint Presentation</vt:lpstr>
      <vt:lpstr>Gateway</vt:lpstr>
      <vt:lpstr>VirtualService</vt:lpstr>
      <vt:lpstr>DestinationRule</vt:lpstr>
      <vt:lpstr>VirtualService</vt:lpstr>
      <vt:lpstr>ServiceEntry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 baseada no caminho</vt:lpstr>
      <vt:lpstr>Implantação canário</vt:lpstr>
      <vt:lpstr>Balanceamento de carga com serviços do k8s</vt:lpstr>
      <vt:lpstr>Rota baseada em URI</vt:lpstr>
      <vt:lpstr>JWT Auth</vt:lpstr>
      <vt:lpstr>Retries</vt:lpstr>
      <vt:lpstr>Retries</vt:lpstr>
      <vt:lpstr>Managing headers</vt:lpstr>
      <vt:lpstr>Espelhamento</vt:lpstr>
      <vt:lpstr>Disjuntores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Dos Santos</dc:creator>
  <cp:lastModifiedBy>Anderson Dos Santos</cp:lastModifiedBy>
  <cp:revision>53</cp:revision>
  <dcterms:created xsi:type="dcterms:W3CDTF">2020-10-02T17:55:12Z</dcterms:created>
  <dcterms:modified xsi:type="dcterms:W3CDTF">2020-12-27T19:52:58Z</dcterms:modified>
</cp:coreProperties>
</file>